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57" r:id="rId5"/>
    <p:sldMasterId id="2147483783" r:id="rId6"/>
    <p:sldMasterId id="2147483809" r:id="rId7"/>
    <p:sldMasterId id="2147483840" r:id="rId8"/>
  </p:sldMasterIdLst>
  <p:notesMasterIdLst>
    <p:notesMasterId r:id="rId39"/>
  </p:notesMasterIdLst>
  <p:sldIdLst>
    <p:sldId id="3115" r:id="rId9"/>
    <p:sldId id="3120" r:id="rId10"/>
    <p:sldId id="3118" r:id="rId11"/>
    <p:sldId id="3143" r:id="rId12"/>
    <p:sldId id="3144" r:id="rId13"/>
    <p:sldId id="3145" r:id="rId14"/>
    <p:sldId id="3146" r:id="rId15"/>
    <p:sldId id="3150" r:id="rId16"/>
    <p:sldId id="3148" r:id="rId17"/>
    <p:sldId id="3149" r:id="rId18"/>
    <p:sldId id="3142" r:id="rId19"/>
    <p:sldId id="3131" r:id="rId20"/>
    <p:sldId id="3151" r:id="rId21"/>
    <p:sldId id="3121" r:id="rId22"/>
    <p:sldId id="3152" r:id="rId23"/>
    <p:sldId id="3153" r:id="rId24"/>
    <p:sldId id="3154" r:id="rId25"/>
    <p:sldId id="3155" r:id="rId26"/>
    <p:sldId id="3156" r:id="rId27"/>
    <p:sldId id="3158" r:id="rId28"/>
    <p:sldId id="3122" r:id="rId29"/>
    <p:sldId id="3159" r:id="rId30"/>
    <p:sldId id="3160" r:id="rId31"/>
    <p:sldId id="3161" r:id="rId32"/>
    <p:sldId id="3123" r:id="rId33"/>
    <p:sldId id="3124" r:id="rId34"/>
    <p:sldId id="3125" r:id="rId35"/>
    <p:sldId id="3126" r:id="rId36"/>
    <p:sldId id="3127" r:id="rId37"/>
    <p:sldId id="3128" r:id="rId3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B50"/>
    <a:srgbClr val="ED688D"/>
    <a:srgbClr val="FAF196"/>
    <a:srgbClr val="6A97E6"/>
    <a:srgbClr val="AFC7E9"/>
    <a:srgbClr val="7836CF"/>
    <a:srgbClr val="5103BD"/>
    <a:srgbClr val="DD3140"/>
    <a:srgbClr val="F395E8"/>
    <a:srgbClr val="E9D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A8B27-F8A9-47BF-A691-ACC4B8E0B9D4}" v="4" dt="2025-08-05T12:24:40.658"/>
    <p1510:client id="{CD4B6680-5F72-4ABE-AFFA-0704994C6044}" v="1" dt="2025-09-01T06:58:17.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855" autoAdjust="0"/>
  </p:normalViewPr>
  <p:slideViewPr>
    <p:cSldViewPr snapToGrid="0">
      <p:cViewPr varScale="1">
        <p:scale>
          <a:sx n="48" d="100"/>
          <a:sy n="48" d="100"/>
        </p:scale>
        <p:origin x="2312"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A37F4-6927-42C3-B398-09D0ED3C9056}" type="datetimeFigureOut">
              <a:rPr lang="nl-BE" smtClean="0"/>
              <a:t>1/09/2025</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923B3-BFDF-4F83-9AAB-9841709C5A0B}" type="slidenum">
              <a:rPr lang="nl-BE" smtClean="0"/>
              <a:t>‹#›</a:t>
            </a:fld>
            <a:endParaRPr lang="nl-BE"/>
          </a:p>
        </p:txBody>
      </p:sp>
    </p:spTree>
    <p:extLst>
      <p:ext uri="{BB962C8B-B14F-4D97-AF65-F5344CB8AC3E}">
        <p14:creationId xmlns:p14="http://schemas.microsoft.com/office/powerpoint/2010/main" val="59110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vrt.be/vrtnws/nl/kijk/2022/11/29/tip-geldezel-febelfin-witwassen-arvato_5345282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inancesetmoi.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ea typeface="Calibri"/>
              <a:cs typeface="Calibri"/>
            </a:endParaRPr>
          </a:p>
        </p:txBody>
      </p:sp>
      <p:sp>
        <p:nvSpPr>
          <p:cNvPr id="4" name="Slide Number Placeholder 3"/>
          <p:cNvSpPr>
            <a:spLocks noGrp="1"/>
          </p:cNvSpPr>
          <p:nvPr>
            <p:ph type="sldNum" sz="quarter" idx="5"/>
          </p:nvPr>
        </p:nvSpPr>
        <p:spPr/>
        <p:txBody>
          <a:bodyPr/>
          <a:lstStyle/>
          <a:p>
            <a:fld id="{520923B3-BFDF-4F83-9AAB-9841709C5A0B}" type="slidenum">
              <a:rPr lang="nl-BE" smtClean="0"/>
              <a:t>1</a:t>
            </a:fld>
            <a:endParaRPr lang="nl-BE"/>
          </a:p>
        </p:txBody>
      </p:sp>
    </p:spTree>
    <p:extLst>
      <p:ext uri="{BB962C8B-B14F-4D97-AF65-F5344CB8AC3E}">
        <p14:creationId xmlns:p14="http://schemas.microsoft.com/office/powerpoint/2010/main" val="4076080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3C5E4-1504-A86A-ED63-974E900F6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F0D14-8A9F-994F-1E8C-53E896AE6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68DF2-7D20-CAB4-E5F0-DCAE53E4E9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6176BC-B3BB-F384-950C-8BE4B9749E1E}"/>
              </a:ext>
            </a:extLst>
          </p:cNvPr>
          <p:cNvSpPr>
            <a:spLocks noGrp="1"/>
          </p:cNvSpPr>
          <p:nvPr>
            <p:ph type="sldNum" sz="quarter" idx="5"/>
          </p:nvPr>
        </p:nvSpPr>
        <p:spPr/>
        <p:txBody>
          <a:bodyPr/>
          <a:lstStyle/>
          <a:p>
            <a:fld id="{520923B3-BFDF-4F83-9AAB-9841709C5A0B}" type="slidenum">
              <a:rPr lang="nl-BE" smtClean="0"/>
              <a:t>10</a:t>
            </a:fld>
            <a:endParaRPr lang="nl-BE"/>
          </a:p>
        </p:txBody>
      </p:sp>
    </p:spTree>
    <p:extLst>
      <p:ext uri="{BB962C8B-B14F-4D97-AF65-F5344CB8AC3E}">
        <p14:creationId xmlns:p14="http://schemas.microsoft.com/office/powerpoint/2010/main" val="370457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60C7-8E00-B287-E763-247E79CB3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9853C-F1EE-E696-BCFB-C28407C19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FB66A-D900-57C7-E60D-38EB7FD9ECA8}"/>
              </a:ext>
            </a:extLst>
          </p:cNvPr>
          <p:cNvSpPr>
            <a:spLocks noGrp="1"/>
          </p:cNvSpPr>
          <p:nvPr>
            <p:ph type="body" idx="1"/>
          </p:nvPr>
        </p:nvSpPr>
        <p:spPr/>
        <p:txBody>
          <a:bodyPr/>
          <a:lstStyle/>
          <a:p>
            <a:r>
              <a:rPr lang="fr-FR" sz="1200" b="0" i="0" kern="1200">
                <a:solidFill>
                  <a:schemeClr val="tx1"/>
                </a:solidFill>
                <a:effectLst/>
                <a:latin typeface="+mn-lt"/>
                <a:ea typeface="+mn-ea"/>
                <a:cs typeface="+mn-cs"/>
              </a:rPr>
              <a:t>Nous avons déjà parlé du phishing, du prêt de codes et de cartes bancaires, mais le phishing ne peut pas exister sans les mules financières. </a:t>
            </a:r>
          </a:p>
          <a:p>
            <a:endParaRPr lang="fr-FR" sz="1200" b="0" i="0" kern="1200">
              <a:solidFill>
                <a:schemeClr val="tx1"/>
              </a:solidFill>
              <a:effectLst/>
              <a:latin typeface="+mn-lt"/>
              <a:ea typeface="+mn-ea"/>
              <a:cs typeface="+mn-cs"/>
            </a:endParaRPr>
          </a:p>
          <a:p>
            <a:r>
              <a:rPr lang="fr-FR" sz="1200" b="0" i="0" kern="1200">
                <a:solidFill>
                  <a:schemeClr val="tx1"/>
                </a:solidFill>
                <a:effectLst/>
                <a:latin typeface="+mn-lt"/>
                <a:ea typeface="+mn-ea"/>
                <a:cs typeface="+mn-cs"/>
              </a:rPr>
              <a:t>En effet, les fraudeurs ne versent pas l’argent volé directement sur leur propre compte. Ils utilisent des « comptes intermédiaires » </a:t>
            </a:r>
            <a:r>
              <a:rPr lang="fr-FR"/>
              <a:t>, en l'occurrence des</a:t>
            </a:r>
            <a:r>
              <a:rPr lang="fr-FR" sz="1200" b="0" i="0" kern="1200">
                <a:solidFill>
                  <a:schemeClr val="tx1"/>
                </a:solidFill>
                <a:effectLst/>
                <a:latin typeface="+mn-lt"/>
                <a:ea typeface="+mn-ea"/>
                <a:cs typeface="+mn-cs"/>
              </a:rPr>
              <a:t> comptes de mules financières.</a:t>
            </a:r>
            <a:br>
              <a:rPr lang="fr-FR">
                <a:cs typeface="+mn-lt"/>
              </a:rPr>
            </a:br>
            <a:endParaRPr lang="fr-FR"/>
          </a:p>
          <a:p>
            <a:r>
              <a:rPr lang="fr-FR" sz="1200" b="0" i="0" kern="1200">
                <a:solidFill>
                  <a:schemeClr val="tx1"/>
                </a:solidFill>
                <a:effectLst/>
                <a:latin typeface="+mn-lt"/>
                <a:ea typeface="+mn-ea"/>
                <a:cs typeface="+mn-cs"/>
              </a:rPr>
              <a:t>Sais-tu ce qu’est une mule financière ?</a:t>
            </a:r>
          </a:p>
          <a:p>
            <a:endParaRPr lang="fr-FR">
              <a:ea typeface="Calibri"/>
              <a:cs typeface="Calibri"/>
            </a:endParaRPr>
          </a:p>
          <a:p>
            <a:endParaRPr lang="fr-FR">
              <a:ea typeface="Calibri"/>
              <a:cs typeface="Calibri"/>
            </a:endParaRPr>
          </a:p>
          <a:p>
            <a:endParaRPr lang="en-US">
              <a:solidFill>
                <a:srgbClr val="444444"/>
              </a:solidFill>
            </a:endParaRPr>
          </a:p>
        </p:txBody>
      </p:sp>
      <p:sp>
        <p:nvSpPr>
          <p:cNvPr id="4" name="Slide Number Placeholder 3">
            <a:extLst>
              <a:ext uri="{FF2B5EF4-FFF2-40B4-BE49-F238E27FC236}">
                <a16:creationId xmlns:a16="http://schemas.microsoft.com/office/drawing/2014/main" id="{6349CDF7-233D-153A-6956-C94115AEBCFB}"/>
              </a:ext>
            </a:extLst>
          </p:cNvPr>
          <p:cNvSpPr>
            <a:spLocks noGrp="1"/>
          </p:cNvSpPr>
          <p:nvPr>
            <p:ph type="sldNum" sz="quarter" idx="5"/>
          </p:nvPr>
        </p:nvSpPr>
        <p:spPr/>
        <p:txBody>
          <a:bodyPr/>
          <a:lstStyle/>
          <a:p>
            <a:fld id="{520923B3-BFDF-4F83-9AAB-9841709C5A0B}" type="slidenum">
              <a:rPr lang="nl-BE" smtClean="0"/>
              <a:t>11</a:t>
            </a:fld>
            <a:endParaRPr lang="nl-BE"/>
          </a:p>
        </p:txBody>
      </p:sp>
    </p:spTree>
    <p:extLst>
      <p:ext uri="{BB962C8B-B14F-4D97-AF65-F5344CB8AC3E}">
        <p14:creationId xmlns:p14="http://schemas.microsoft.com/office/powerpoint/2010/main" val="1652107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739C6-B5E7-ADCD-13BF-7BA18E9EE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D9ED9-D1B8-6D71-AA90-A764464DB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6BABC-726E-6235-4C4B-5C08C78EA859}"/>
              </a:ext>
            </a:extLst>
          </p:cNvPr>
          <p:cNvSpPr>
            <a:spLocks noGrp="1"/>
          </p:cNvSpPr>
          <p:nvPr>
            <p:ph type="body" idx="1"/>
          </p:nvPr>
        </p:nvSpPr>
        <p:spPr/>
        <p:txBody>
          <a:bodyPr/>
          <a:lstStyle/>
          <a:p>
            <a:r>
              <a:rPr lang="fr-FR"/>
              <a:t>Qu'est-ce qu'une mule financière ?</a:t>
            </a:r>
            <a:endParaRPr lang="en-US"/>
          </a:p>
          <a:p>
            <a:endParaRPr lang="fr-FR"/>
          </a:p>
          <a:p>
            <a:pPr marL="171450" indent="-171450">
              <a:buFont typeface="Arial,Sans-Serif"/>
              <a:buChar char="•"/>
            </a:pPr>
            <a:r>
              <a:rPr lang="fr-FR"/>
              <a:t>Une mule financière est une personne qui permet à des criminels d’utiliser son compte bancaire et/ou sa carte bancaire avec le code PIN pour blanchir de l’argent sale. </a:t>
            </a:r>
            <a:endParaRPr lang="fr-FR">
              <a:ea typeface="Calibri" panose="020F0502020204030204"/>
              <a:cs typeface="Calibri" panose="020F0502020204030204"/>
            </a:endParaRPr>
          </a:p>
          <a:p>
            <a:pPr marL="171450" indent="-171450">
              <a:buFont typeface="Arial,Sans-Serif"/>
              <a:buChar char="•"/>
            </a:pPr>
            <a:endParaRPr lang="fr-FR"/>
          </a:p>
          <a:p>
            <a:pPr marL="171450" indent="-171450">
              <a:buFont typeface="Arial,Sans-Serif"/>
              <a:buChar char="•"/>
            </a:pPr>
            <a:r>
              <a:rPr lang="fr-FR"/>
              <a:t>Cela permet aux fraudeurs de verser cet argent sale sur le compte de la mule, puis de le retirer (avec la carte bancaire et le code PIN de la mule) ou de le transférer vers d’autres comptes. </a:t>
            </a:r>
            <a:endParaRPr lang="fr-FR">
              <a:ea typeface="Calibri"/>
              <a:cs typeface="Calibri"/>
            </a:endParaRPr>
          </a:p>
          <a:p>
            <a:pPr marL="171450" indent="-171450">
              <a:buFont typeface="Arial,Sans-Serif"/>
              <a:buChar char="•"/>
            </a:pPr>
            <a:endParaRPr lang="fr-FR"/>
          </a:p>
          <a:p>
            <a:pPr marL="171450" indent="-171450">
              <a:buFont typeface="Arial,Sans-Serif"/>
              <a:buChar char="•"/>
            </a:pPr>
            <a:r>
              <a:rPr lang="fr-FR"/>
              <a:t>De cette manière, les escrocs restent hors de portée de la justice. Les réseaux de phishing sont souvent composés de plusieurs membres, chacun ayant un rôle : l’un envoie les e-mails, un autre recrute les mules, d’autres encore retirent l’argent, etc. </a:t>
            </a:r>
          </a:p>
          <a:p>
            <a:pPr marL="171450" indent="-171450">
              <a:buFont typeface="Arial,Sans-Serif"/>
              <a:buChar char="•"/>
            </a:pPr>
            <a:r>
              <a:rPr lang="fr-FR"/>
              <a:t>Pour ces escrocs, vous représentez une cible importante à recruter.</a:t>
            </a:r>
            <a:endParaRPr lang="fr-FR">
              <a:ea typeface="Calibri"/>
              <a:cs typeface="Calibri"/>
            </a:endParaRPr>
          </a:p>
          <a:p>
            <a:endParaRPr lang="fr-FR">
              <a:ea typeface="Calibri"/>
              <a:cs typeface="Calibri"/>
            </a:endParaRPr>
          </a:p>
          <a:p>
            <a:endParaRPr lang="fr-FR">
              <a:ea typeface="Calibri"/>
              <a:cs typeface="Calibri"/>
            </a:endParaRPr>
          </a:p>
        </p:txBody>
      </p:sp>
      <p:sp>
        <p:nvSpPr>
          <p:cNvPr id="4" name="Slide Number Placeholder 3">
            <a:extLst>
              <a:ext uri="{FF2B5EF4-FFF2-40B4-BE49-F238E27FC236}">
                <a16:creationId xmlns:a16="http://schemas.microsoft.com/office/drawing/2014/main" id="{A0561339-A359-2F1C-4064-789D5D9F93D0}"/>
              </a:ext>
            </a:extLst>
          </p:cNvPr>
          <p:cNvSpPr>
            <a:spLocks noGrp="1"/>
          </p:cNvSpPr>
          <p:nvPr>
            <p:ph type="sldNum" sz="quarter" idx="5"/>
          </p:nvPr>
        </p:nvSpPr>
        <p:spPr/>
        <p:txBody>
          <a:bodyPr/>
          <a:lstStyle/>
          <a:p>
            <a:fld id="{520923B3-BFDF-4F83-9AAB-9841709C5A0B}" type="slidenum">
              <a:rPr lang="nl-BE" smtClean="0"/>
              <a:t>12</a:t>
            </a:fld>
            <a:endParaRPr lang="nl-BE"/>
          </a:p>
        </p:txBody>
      </p:sp>
    </p:spTree>
    <p:extLst>
      <p:ext uri="{BB962C8B-B14F-4D97-AF65-F5344CB8AC3E}">
        <p14:creationId xmlns:p14="http://schemas.microsoft.com/office/powerpoint/2010/main" val="427072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E31-1F7C-C71A-72BD-9FB6052E0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D8B83-10DC-EB7B-BECC-B2E489983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CEDEE-604E-D888-4332-88DA2F66BE27}"/>
              </a:ext>
            </a:extLst>
          </p:cNvPr>
          <p:cNvSpPr>
            <a:spLocks noGrp="1"/>
          </p:cNvSpPr>
          <p:nvPr>
            <p:ph type="body" idx="1"/>
          </p:nvPr>
        </p:nvSpPr>
        <p:spPr/>
        <p:txBody>
          <a:bodyPr/>
          <a:lstStyle/>
          <a:p>
            <a:endParaRPr lang="nl-NL" b="0" i="0">
              <a:solidFill>
                <a:srgbClr val="343B50"/>
              </a:solidFill>
              <a:effectLst/>
              <a:latin typeface="FreightTextProBook"/>
            </a:endParaRPr>
          </a:p>
          <a:p>
            <a:r>
              <a:rPr lang="fr-FR" sz="1200" b="0" i="0" kern="1200">
                <a:solidFill>
                  <a:schemeClr val="tx1"/>
                </a:solidFill>
                <a:effectLst/>
                <a:latin typeface="+mn-lt"/>
                <a:ea typeface="+mn-ea"/>
                <a:cs typeface="+mn-cs"/>
              </a:rPr>
              <a:t>Tu es approché, en ligne ou dans la </a:t>
            </a:r>
            <a:r>
              <a:rPr lang="fr-FR"/>
              <a:t>vraie </a:t>
            </a:r>
            <a:r>
              <a:rPr lang="fr-FR" sz="1200" b="0" i="0" kern="1200">
                <a:solidFill>
                  <a:schemeClr val="tx1"/>
                </a:solidFill>
                <a:effectLst/>
                <a:latin typeface="+mn-lt"/>
                <a:ea typeface="+mn-ea"/>
                <a:cs typeface="+mn-cs"/>
              </a:rPr>
              <a:t>vie</a:t>
            </a:r>
            <a:r>
              <a:rPr lang="fr-FR"/>
              <a:t>,</a:t>
            </a:r>
            <a:r>
              <a:rPr lang="fr-FR" sz="1200" b="0" i="0" kern="1200">
                <a:solidFill>
                  <a:schemeClr val="tx1"/>
                </a:solidFill>
                <a:effectLst/>
                <a:latin typeface="+mn-lt"/>
                <a:ea typeface="+mn-ea"/>
                <a:cs typeface="+mn-cs"/>
              </a:rPr>
              <a:t> par un recruteur qui te demande de </a:t>
            </a:r>
            <a:r>
              <a:rPr lang="fr-FR"/>
              <a:t>lui prêter</a:t>
            </a:r>
            <a:r>
              <a:rPr lang="fr-FR" sz="1200" b="0" i="0" kern="1200">
                <a:solidFill>
                  <a:schemeClr val="tx1"/>
                </a:solidFill>
                <a:effectLst/>
                <a:latin typeface="+mn-lt"/>
                <a:ea typeface="+mn-ea"/>
                <a:cs typeface="+mn-cs"/>
              </a:rPr>
              <a:t> ton compte et/ou ta carte bancaire avec ton code PIN, en échange d’une récompense ou, par exemple, pour « aider un ami dans le besoin ».</a:t>
            </a:r>
            <a:br>
              <a:rPr lang="fr-FR">
                <a:cs typeface="+mn-lt"/>
              </a:rPr>
            </a:br>
            <a:endParaRPr lang="fr-FR"/>
          </a:p>
          <a:p>
            <a:r>
              <a:rPr lang="fr-FR" sz="1200" b="0" i="0" kern="1200">
                <a:solidFill>
                  <a:schemeClr val="tx1"/>
                </a:solidFill>
                <a:effectLst/>
                <a:latin typeface="+mn-lt"/>
                <a:ea typeface="+mn-ea"/>
                <a:cs typeface="+mn-cs"/>
              </a:rPr>
              <a:t>En ligne, les fraudeurs recrutent via les réseaux sociaux comme Instagram et WhatsApp; hors ligne, cela se passe dans les quartiers de sortie, près des gares ou aux abords des écoles.</a:t>
            </a:r>
            <a:br>
              <a:rPr lang="fr-FR">
                <a:cs typeface="+mn-lt"/>
              </a:rPr>
            </a:br>
            <a:endParaRPr lang="fr-FR"/>
          </a:p>
          <a:p>
            <a:r>
              <a:rPr lang="fr-FR" sz="1200" b="0" i="0" kern="1200">
                <a:solidFill>
                  <a:schemeClr val="tx1"/>
                </a:solidFill>
                <a:effectLst/>
                <a:latin typeface="+mn-lt"/>
                <a:ea typeface="+mn-ea"/>
                <a:cs typeface="+mn-cs"/>
              </a:rPr>
              <a:t>Le recruteur t’explique ce que tu dois faire et te montre combien d’argent d’autres auraient déjà gagné de cette manière. </a:t>
            </a:r>
            <a:r>
              <a:rPr lang="fr-FR"/>
              <a:t>Il te dit que l’opération</a:t>
            </a:r>
            <a:r>
              <a:rPr lang="fr-FR" sz="1200" b="0" i="0" kern="1200">
                <a:solidFill>
                  <a:schemeClr val="tx1"/>
                </a:solidFill>
                <a:effectLst/>
                <a:latin typeface="+mn-lt"/>
                <a:ea typeface="+mn-ea"/>
                <a:cs typeface="+mn-cs"/>
              </a:rPr>
              <a:t> est </a:t>
            </a:r>
            <a:br>
              <a:rPr lang="fr-FR">
                <a:cs typeface="+mn-lt"/>
              </a:rPr>
            </a:br>
            <a:r>
              <a:rPr lang="fr-FR" sz="1200" b="0" i="0" kern="1200">
                <a:solidFill>
                  <a:schemeClr val="tx1"/>
                </a:solidFill>
                <a:effectLst/>
                <a:latin typeface="+mn-lt"/>
                <a:ea typeface="+mn-ea"/>
                <a:cs typeface="+mn-cs"/>
              </a:rPr>
              <a:t>« totalement sûre » ou </a:t>
            </a:r>
            <a:r>
              <a:rPr lang="fr-FR"/>
              <a:t>qu'il s'agit d'«</a:t>
            </a:r>
            <a:r>
              <a:rPr lang="fr-FR" sz="1200" b="0" i="0" kern="1200">
                <a:solidFill>
                  <a:schemeClr val="tx1"/>
                </a:solidFill>
                <a:effectLst/>
                <a:latin typeface="+mn-lt"/>
                <a:ea typeface="+mn-ea"/>
                <a:cs typeface="+mn-cs"/>
              </a:rPr>
              <a:t> un simple service entre amis ».</a:t>
            </a:r>
            <a:br>
              <a:rPr lang="fr-FR">
                <a:cs typeface="+mn-lt"/>
              </a:rPr>
            </a:br>
            <a:endParaRPr lang="fr-FR"/>
          </a:p>
          <a:p>
            <a:r>
              <a:rPr lang="fr-FR" sz="1200" b="0" i="0" kern="1200">
                <a:solidFill>
                  <a:schemeClr val="tx1"/>
                </a:solidFill>
                <a:effectLst/>
                <a:latin typeface="+mn-lt"/>
                <a:ea typeface="+mn-ea"/>
                <a:cs typeface="+mn-cs"/>
              </a:rPr>
              <a:t>Accepter une telle « proposition d’échange » fait de toi une mule financière. En utilisant le compte </a:t>
            </a:r>
            <a:r>
              <a:rPr lang="fr-FR"/>
              <a:t>et/ou</a:t>
            </a:r>
            <a:r>
              <a:rPr lang="fr-FR" sz="1200" b="0" i="0" kern="1200">
                <a:solidFill>
                  <a:schemeClr val="tx1"/>
                </a:solidFill>
                <a:effectLst/>
                <a:latin typeface="+mn-lt"/>
                <a:ea typeface="+mn-ea"/>
                <a:cs typeface="+mn-cs"/>
              </a:rPr>
              <a:t> la carte d’une mule, les criminels effacent toute trace menant à eux. Autrement dit, la mule fait le sale boulot à leur place, mais c’est elle qui en subit les conséquences.</a:t>
            </a:r>
            <a:br>
              <a:rPr lang="fr-FR">
                <a:cs typeface="+mn-lt"/>
              </a:rPr>
            </a:br>
            <a:endParaRPr lang="fr-FR">
              <a:ea typeface="Calibri"/>
              <a:cs typeface="Calibri"/>
            </a:endParaRPr>
          </a:p>
          <a:p>
            <a:r>
              <a:rPr lang="fr-FR" sz="1200" b="0" i="0" kern="1200">
                <a:solidFill>
                  <a:schemeClr val="tx1"/>
                </a:solidFill>
                <a:effectLst/>
                <a:latin typeface="+mn-lt"/>
                <a:ea typeface="+mn-ea"/>
                <a:cs typeface="+mn-cs"/>
              </a:rPr>
              <a:t>La belle récompense promise ne vaut souvent pas grand-chose en réalité. Au contraire : en tant que mule financière, tu risques de te retrouver avec un compte vidé.</a:t>
            </a:r>
            <a:endParaRPr lang="nl-NL" b="0" i="0">
              <a:solidFill>
                <a:srgbClr val="343B50"/>
              </a:solidFill>
              <a:effectLst/>
              <a:latin typeface="Axiforma"/>
            </a:endParaRPr>
          </a:p>
          <a:p>
            <a:endParaRPr lang="nl-NL">
              <a:solidFill>
                <a:srgbClr val="444444"/>
              </a:solidFill>
            </a:endParaRPr>
          </a:p>
          <a:p>
            <a:endParaRPr lang="nl-NL">
              <a:solidFill>
                <a:srgbClr val="444444"/>
              </a:solidFill>
            </a:endParaRPr>
          </a:p>
          <a:p>
            <a:endParaRPr lang="fr-BE">
              <a:ea typeface="Calibri"/>
              <a:cs typeface="Calibri"/>
            </a:endParaRPr>
          </a:p>
          <a:p>
            <a:endParaRPr lang="fr-BE"/>
          </a:p>
        </p:txBody>
      </p:sp>
      <p:sp>
        <p:nvSpPr>
          <p:cNvPr id="4" name="Slide Number Placeholder 3">
            <a:extLst>
              <a:ext uri="{FF2B5EF4-FFF2-40B4-BE49-F238E27FC236}">
                <a16:creationId xmlns:a16="http://schemas.microsoft.com/office/drawing/2014/main" id="{38A46CC8-6A30-5F07-6166-D15F140C7144}"/>
              </a:ext>
            </a:extLst>
          </p:cNvPr>
          <p:cNvSpPr>
            <a:spLocks noGrp="1"/>
          </p:cNvSpPr>
          <p:nvPr>
            <p:ph type="sldNum" sz="quarter" idx="5"/>
          </p:nvPr>
        </p:nvSpPr>
        <p:spPr/>
        <p:txBody>
          <a:bodyPr/>
          <a:lstStyle/>
          <a:p>
            <a:fld id="{520923B3-BFDF-4F83-9AAB-9841709C5A0B}" type="slidenum">
              <a:rPr lang="nl-BE" smtClean="0"/>
              <a:t>13</a:t>
            </a:fld>
            <a:endParaRPr lang="nl-BE"/>
          </a:p>
        </p:txBody>
      </p:sp>
    </p:spTree>
    <p:extLst>
      <p:ext uri="{BB962C8B-B14F-4D97-AF65-F5344CB8AC3E}">
        <p14:creationId xmlns:p14="http://schemas.microsoft.com/office/powerpoint/2010/main" val="414101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339F5-C970-185B-2E7B-0B7469E62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F6933-8C79-328F-0919-7FEC4CC67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33BC0-9B30-4769-F737-F5D4BFF8D97D}"/>
              </a:ext>
            </a:extLst>
          </p:cNvPr>
          <p:cNvSpPr>
            <a:spLocks noGrp="1"/>
          </p:cNvSpPr>
          <p:nvPr>
            <p:ph type="body" idx="1"/>
          </p:nvPr>
        </p:nvSpPr>
        <p:spPr/>
        <p:txBody>
          <a:bodyPr/>
          <a:lstStyle/>
          <a:p>
            <a:r>
              <a:rPr lang="fr-FR" sz="1100"/>
              <a:t>Exemples</a:t>
            </a:r>
            <a:r>
              <a:rPr lang="fr-FR" sz="1100" b="0" i="0" kern="1200">
                <a:solidFill>
                  <a:schemeClr val="tx1"/>
                </a:solidFill>
                <a:effectLst/>
                <a:latin typeface="+mn-lt"/>
                <a:ea typeface="+mn-ea"/>
                <a:cs typeface="+mn-cs"/>
              </a:rPr>
              <a:t> d’annonce sur les réseaux sociaux pour recruter des mules financières.</a:t>
            </a:r>
          </a:p>
          <a:p>
            <a:endParaRPr lang="fr-FR" sz="1100" b="0" i="0" kern="1200">
              <a:solidFill>
                <a:schemeClr val="tx1"/>
              </a:solidFill>
              <a:effectLst/>
              <a:latin typeface="+mn-lt"/>
              <a:ea typeface="+mn-ea"/>
              <a:cs typeface="+mn-cs"/>
            </a:endParaRPr>
          </a:p>
          <a:p>
            <a:r>
              <a:rPr lang="fr-FR" sz="1100" b="0" i="0" kern="1200">
                <a:solidFill>
                  <a:schemeClr val="tx1"/>
                </a:solidFill>
                <a:effectLst/>
                <a:latin typeface="+mn-lt"/>
                <a:ea typeface="+mn-ea"/>
                <a:cs typeface="+mn-cs"/>
              </a:rPr>
              <a:t>Quelqu’un te contacte en te demandant si tu veux gagner de l’argent rapidement et facilement ? Cela semble tentant. Tout ce que tu dois faire, c’est prêter ta carte bancaire, ton compte et ton code PIN. En échange, on te promet une belle récompense.</a:t>
            </a:r>
            <a:br>
              <a:rPr lang="fr-FR" sz="1100" b="0" i="0" kern="1200">
                <a:effectLst/>
                <a:cs typeface="+mn-lt"/>
              </a:rPr>
            </a:br>
            <a:endParaRPr lang="fr-FR" sz="1100" b="0" i="0" kern="1200">
              <a:solidFill>
                <a:schemeClr val="tx1"/>
              </a:solidFill>
              <a:effectLst/>
              <a:latin typeface="+mn-lt"/>
              <a:ea typeface="+mn-ea"/>
              <a:cs typeface="+mn-cs"/>
            </a:endParaRPr>
          </a:p>
          <a:p>
            <a:r>
              <a:rPr lang="fr-FR" sz="1100" i="0" kern="1200">
                <a:solidFill>
                  <a:schemeClr val="tx1"/>
                </a:solidFill>
                <a:effectLst/>
                <a:latin typeface="+mn-lt"/>
                <a:ea typeface="+mn-ea"/>
                <a:cs typeface="+mn-cs"/>
              </a:rPr>
              <a:t>Mais rien n’est plus faux. Car si tu acceptes, tu deviens une mule financière et tu participes </a:t>
            </a:r>
            <a:r>
              <a:rPr lang="fr-FR" sz="1100"/>
              <a:t>à du </a:t>
            </a:r>
            <a:r>
              <a:rPr lang="fr-FR" sz="1100" i="0" kern="1200">
                <a:solidFill>
                  <a:schemeClr val="tx1"/>
                </a:solidFill>
                <a:effectLst/>
                <a:latin typeface="+mn-lt"/>
                <a:ea typeface="+mn-ea"/>
                <a:cs typeface="+mn-cs"/>
              </a:rPr>
              <a:t>blanchiment d’argent…</a:t>
            </a:r>
            <a:endParaRPr lang="fr-FR" sz="1100" i="0" kern="1200">
              <a:solidFill>
                <a:schemeClr val="tx1"/>
              </a:solidFill>
              <a:effectLst/>
              <a:latin typeface="+mn-lt"/>
              <a:ea typeface="Calibri"/>
              <a:cs typeface="Calibri"/>
            </a:endParaRPr>
          </a:p>
          <a:p>
            <a:endParaRPr lang="fr-FR" sz="1100">
              <a:ea typeface="Calibri"/>
              <a:cs typeface="Calibri"/>
            </a:endParaRPr>
          </a:p>
          <a:p>
            <a:endParaRPr lang="fr-FR" sz="1100">
              <a:ea typeface="Calibri"/>
              <a:cs typeface="Calibri"/>
            </a:endParaRPr>
          </a:p>
        </p:txBody>
      </p:sp>
      <p:sp>
        <p:nvSpPr>
          <p:cNvPr id="4" name="Slide Number Placeholder 3">
            <a:extLst>
              <a:ext uri="{FF2B5EF4-FFF2-40B4-BE49-F238E27FC236}">
                <a16:creationId xmlns:a16="http://schemas.microsoft.com/office/drawing/2014/main" id="{DC763425-3131-1C23-3832-EF15D9C0C136}"/>
              </a:ext>
            </a:extLst>
          </p:cNvPr>
          <p:cNvSpPr>
            <a:spLocks noGrp="1"/>
          </p:cNvSpPr>
          <p:nvPr>
            <p:ph type="sldNum" sz="quarter" idx="5"/>
          </p:nvPr>
        </p:nvSpPr>
        <p:spPr/>
        <p:txBody>
          <a:bodyPr/>
          <a:lstStyle/>
          <a:p>
            <a:fld id="{520923B3-BFDF-4F83-9AAB-9841709C5A0B}" type="slidenum">
              <a:rPr lang="nl-BE" smtClean="0"/>
              <a:t>14</a:t>
            </a:fld>
            <a:endParaRPr lang="nl-BE"/>
          </a:p>
        </p:txBody>
      </p:sp>
    </p:spTree>
    <p:extLst>
      <p:ext uri="{BB962C8B-B14F-4D97-AF65-F5344CB8AC3E}">
        <p14:creationId xmlns:p14="http://schemas.microsoft.com/office/powerpoint/2010/main" val="1213153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D4D3-4573-3B1F-1581-3AF38DE6B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CB601-D2FC-9EAB-ABA8-4713435F2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6855D-7CDA-EBA4-3740-B005B2D1B26D}"/>
              </a:ext>
            </a:extLst>
          </p:cNvPr>
          <p:cNvSpPr>
            <a:spLocks noGrp="1"/>
          </p:cNvSpPr>
          <p:nvPr>
            <p:ph type="body" idx="1"/>
          </p:nvPr>
        </p:nvSpPr>
        <p:spPr/>
        <p:txBody>
          <a:bodyPr/>
          <a:lstStyle/>
          <a:p>
            <a:pPr marL="41910">
              <a:spcBef>
                <a:spcPts val="100"/>
              </a:spcBef>
              <a:defRPr/>
            </a:pPr>
            <a:r>
              <a:rPr lang="nl-NL" sz="1200" b="0"/>
              <a:t>7</a:t>
            </a:r>
            <a:r>
              <a:rPr kumimoji="0" lang="nl-NL" sz="1200" b="0" i="0" u="none" strike="noStrike" kern="1200" cap="none" spc="0" normalizeH="0" baseline="0" noProof="0">
                <a:ln>
                  <a:noFill/>
                </a:ln>
                <a:effectLst/>
                <a:uLnTx/>
                <a:uFillTx/>
                <a:latin typeface="+mn-lt"/>
                <a:ea typeface="+mn-ea"/>
                <a:cs typeface="Calibri"/>
              </a:rPr>
              <a:t>% des </a:t>
            </a:r>
            <a:r>
              <a:rPr lang="nl-NL">
                <a:cs typeface="Calibri"/>
              </a:rPr>
              <a:t>16-30 </a:t>
            </a:r>
            <a:r>
              <a:rPr lang="nl-NL" err="1">
                <a:cs typeface="Calibri"/>
              </a:rPr>
              <a:t>ans</a:t>
            </a:r>
            <a:r>
              <a:rPr lang="nl-NL">
                <a:cs typeface="Calibri"/>
              </a:rPr>
              <a:t> </a:t>
            </a:r>
            <a:r>
              <a:rPr kumimoji="0" lang="nl-NL" sz="1200" b="0" i="0" u="none" strike="noStrike" kern="1200" cap="none" spc="0" normalizeH="0" baseline="0" noProof="0">
                <a:ln>
                  <a:noFill/>
                </a:ln>
                <a:effectLst/>
                <a:uLnTx/>
                <a:uFillTx/>
                <a:latin typeface="+mn-lt"/>
                <a:ea typeface="+mn-ea"/>
                <a:cs typeface="Calibri"/>
              </a:rPr>
              <a:t>ont déjà </a:t>
            </a:r>
            <a:r>
              <a:rPr kumimoji="0" lang="nl-NL" sz="1200" b="0" i="0" u="none" strike="noStrike" kern="1200" cap="none" spc="0" normalizeH="0" baseline="0" noProof="0" err="1">
                <a:ln>
                  <a:noFill/>
                </a:ln>
                <a:effectLst/>
                <a:uLnTx/>
                <a:uFillTx/>
                <a:latin typeface="+mn-lt"/>
                <a:ea typeface="+mn-ea"/>
                <a:cs typeface="Calibri"/>
              </a:rPr>
              <a:t>été</a:t>
            </a:r>
            <a:r>
              <a:rPr kumimoji="0" lang="nl-NL" sz="1200" b="0" i="0" u="none" strike="noStrike" kern="1200" cap="none" spc="0" normalizeH="0" baseline="0" noProof="0">
                <a:ln>
                  <a:noFill/>
                </a:ln>
                <a:effectLst/>
                <a:uLnTx/>
                <a:uFillTx/>
                <a:latin typeface="+mn-lt"/>
                <a:ea typeface="+mn-ea"/>
                <a:cs typeface="Calibri"/>
              </a:rPr>
              <a:t> </a:t>
            </a:r>
            <a:r>
              <a:rPr lang="nl-NL">
                <a:cs typeface="Calibri"/>
              </a:rPr>
              <a:t>approchés</a:t>
            </a:r>
            <a:r>
              <a:rPr kumimoji="0" lang="nl-NL" sz="1200" b="0" i="0" u="none" strike="noStrike" kern="1200" cap="none" spc="0" normalizeH="0" baseline="0" noProof="0">
                <a:ln>
                  <a:noFill/>
                </a:ln>
                <a:effectLst/>
                <a:uLnTx/>
                <a:uFillTx/>
                <a:latin typeface="+mn-lt"/>
                <a:ea typeface="+mn-ea"/>
                <a:cs typeface="Calibri"/>
              </a:rPr>
              <a:t> </a:t>
            </a:r>
            <a:r>
              <a:rPr lang="nl-NL" err="1">
                <a:cs typeface="Calibri"/>
              </a:rPr>
              <a:t>directement</a:t>
            </a:r>
            <a:r>
              <a:rPr lang="nl-NL">
                <a:cs typeface="Calibri"/>
              </a:rPr>
              <a:t> par</a:t>
            </a:r>
            <a:r>
              <a:rPr kumimoji="0" lang="nl-NL" sz="1200" b="0" i="0" u="none" strike="noStrike" kern="1200" cap="none" spc="0" normalizeH="0" baseline="0" noProof="0">
                <a:ln>
                  <a:noFill/>
                </a:ln>
                <a:effectLst/>
                <a:uLnTx/>
                <a:uFillTx/>
                <a:latin typeface="+mn-lt"/>
                <a:ea typeface="+mn-ea"/>
                <a:cs typeface="Calibri"/>
              </a:rPr>
              <a:t> des </a:t>
            </a:r>
            <a:r>
              <a:rPr kumimoji="0" lang="nl-NL" sz="1200" b="0" i="0" u="none" strike="noStrike" kern="1200" cap="none" spc="0" normalizeH="0" baseline="0" noProof="0" err="1">
                <a:ln>
                  <a:noFill/>
                </a:ln>
                <a:effectLst/>
                <a:uLnTx/>
                <a:uFillTx/>
                <a:latin typeface="+mn-lt"/>
                <a:ea typeface="+mn-ea"/>
                <a:cs typeface="Calibri"/>
              </a:rPr>
              <a:t>recruteurs</a:t>
            </a:r>
            <a:r>
              <a:rPr kumimoji="0" lang="nl-NL" sz="1200" b="0" i="0" u="none" strike="noStrike" kern="1200" cap="none" spc="0" normalizeH="0" baseline="0" noProof="0">
                <a:ln>
                  <a:noFill/>
                </a:ln>
                <a:effectLst/>
                <a:uLnTx/>
                <a:uFillTx/>
                <a:latin typeface="+mn-lt"/>
                <a:ea typeface="+mn-ea"/>
                <a:cs typeface="Calibri"/>
              </a:rPr>
              <a:t> et 12% </a:t>
            </a:r>
            <a:r>
              <a:rPr kumimoji="0" lang="nl-NL" sz="1200" b="0" i="0" u="none" strike="noStrike" kern="1200" cap="none" spc="0" normalizeH="0" baseline="0" noProof="0" err="1">
                <a:ln>
                  <a:noFill/>
                </a:ln>
                <a:effectLst/>
                <a:uLnTx/>
                <a:uFillTx/>
                <a:latin typeface="+mn-lt"/>
                <a:ea typeface="+mn-ea"/>
                <a:cs typeface="Calibri"/>
              </a:rPr>
              <a:t>connaissent</a:t>
            </a:r>
            <a:r>
              <a:rPr kumimoji="0" lang="nl-NL" sz="1200" b="0" i="0" u="none" strike="noStrike" kern="1200" cap="none" spc="0" normalizeH="0" baseline="0" noProof="0">
                <a:ln>
                  <a:noFill/>
                </a:ln>
                <a:effectLst/>
                <a:uLnTx/>
                <a:uFillTx/>
                <a:latin typeface="+mn-lt"/>
                <a:ea typeface="+mn-ea"/>
                <a:cs typeface="Calibri"/>
              </a:rPr>
              <a:t> </a:t>
            </a:r>
            <a:r>
              <a:rPr lang="nl-NL" err="1">
                <a:cs typeface="Calibri"/>
              </a:rPr>
              <a:t>quelqu'un</a:t>
            </a:r>
            <a:r>
              <a:rPr lang="nl-NL">
                <a:cs typeface="Calibri"/>
              </a:rPr>
              <a:t> </a:t>
            </a:r>
            <a:r>
              <a:rPr lang="nl-NL" err="1">
                <a:cs typeface="Calibri"/>
              </a:rPr>
              <a:t>qui</a:t>
            </a:r>
            <a:r>
              <a:rPr kumimoji="0" lang="nl-NL" sz="1200" b="0" i="0" u="none" strike="noStrike" kern="1200" cap="none" spc="0" normalizeH="0" baseline="0" noProof="0">
                <a:ln>
                  <a:noFill/>
                </a:ln>
                <a:effectLst/>
                <a:uLnTx/>
                <a:uFillTx/>
                <a:latin typeface="+mn-lt"/>
                <a:ea typeface="+mn-ea"/>
                <a:cs typeface="Calibri"/>
              </a:rPr>
              <a:t> </a:t>
            </a:r>
            <a:r>
              <a:rPr lang="nl-NL">
                <a:cs typeface="Calibri"/>
              </a:rPr>
              <a:t>a</a:t>
            </a:r>
            <a:r>
              <a:rPr kumimoji="0" lang="nl-NL" sz="1200" b="0" i="0" u="none" strike="noStrike" kern="1200" cap="none" spc="0" normalizeH="0" baseline="0" noProof="0">
                <a:ln>
                  <a:noFill/>
                </a:ln>
                <a:effectLst/>
                <a:uLnTx/>
                <a:uFillTx/>
                <a:latin typeface="+mn-lt"/>
                <a:ea typeface="+mn-ea"/>
                <a:cs typeface="Calibri"/>
              </a:rPr>
              <a:t> </a:t>
            </a:r>
            <a:r>
              <a:rPr lang="nl-NL">
                <a:cs typeface="Calibri"/>
              </a:rPr>
              <a:t>déjà </a:t>
            </a:r>
            <a:r>
              <a:rPr lang="nl-NL" err="1">
                <a:cs typeface="Calibri"/>
              </a:rPr>
              <a:t>été</a:t>
            </a:r>
            <a:r>
              <a:rPr lang="nl-NL">
                <a:cs typeface="Calibri"/>
              </a:rPr>
              <a:t> approché pour </a:t>
            </a:r>
            <a:r>
              <a:rPr kumimoji="0" lang="nl-NL" sz="1200" b="0" i="0" u="none" strike="noStrike" kern="1200" cap="none" spc="0" normalizeH="0" baseline="0" noProof="0" err="1">
                <a:ln>
                  <a:noFill/>
                </a:ln>
                <a:effectLst/>
                <a:uLnTx/>
                <a:uFillTx/>
                <a:latin typeface="+mn-lt"/>
                <a:ea typeface="+mn-ea"/>
                <a:cs typeface="Calibri"/>
              </a:rPr>
              <a:t>jouer</a:t>
            </a:r>
            <a:r>
              <a:rPr kumimoji="0" lang="nl-NL" sz="1200" b="0" i="0" u="none" strike="noStrike" kern="1200" cap="none" spc="0" normalizeH="0" baseline="0" noProof="0">
                <a:ln>
                  <a:noFill/>
                </a:ln>
                <a:effectLst/>
                <a:uLnTx/>
                <a:uFillTx/>
                <a:latin typeface="+mn-lt"/>
                <a:ea typeface="+mn-ea"/>
                <a:cs typeface="Calibri"/>
              </a:rPr>
              <a:t> </a:t>
            </a:r>
            <a:r>
              <a:rPr kumimoji="0" lang="nl-NL" sz="1200" b="0" i="0" u="none" strike="noStrike" kern="1200" cap="none" spc="0" normalizeH="0" baseline="0" noProof="0" err="1">
                <a:ln>
                  <a:noFill/>
                </a:ln>
                <a:effectLst/>
                <a:uLnTx/>
                <a:uFillTx/>
                <a:latin typeface="+mn-lt"/>
                <a:ea typeface="+mn-ea"/>
                <a:cs typeface="Calibri"/>
              </a:rPr>
              <a:t>ce</a:t>
            </a:r>
            <a:r>
              <a:rPr kumimoji="0" lang="nl-NL" sz="1200" b="0" i="0" u="none" strike="noStrike" kern="1200" cap="none" spc="0" normalizeH="0" baseline="0" noProof="0">
                <a:ln>
                  <a:noFill/>
                </a:ln>
                <a:effectLst/>
                <a:uLnTx/>
                <a:uFillTx/>
                <a:latin typeface="+mn-lt"/>
                <a:ea typeface="+mn-ea"/>
                <a:cs typeface="Calibri"/>
              </a:rPr>
              <a:t> </a:t>
            </a:r>
            <a:r>
              <a:rPr kumimoji="0" lang="nl-NL" sz="1200" b="0" i="0" u="none" strike="noStrike" kern="1200" cap="none" spc="0" normalizeH="0" baseline="0" noProof="0" err="1">
                <a:ln>
                  <a:noFill/>
                </a:ln>
                <a:effectLst/>
                <a:uLnTx/>
                <a:uFillTx/>
                <a:latin typeface="+mn-lt"/>
                <a:ea typeface="+mn-ea"/>
                <a:cs typeface="Calibri"/>
              </a:rPr>
              <a:t>rôle</a:t>
            </a:r>
            <a:r>
              <a:rPr kumimoji="0" lang="nl-NL" sz="1200" b="0" i="0" u="none" strike="noStrike" kern="1200" cap="none" spc="0" normalizeH="0" baseline="0" noProof="0">
                <a:ln>
                  <a:noFill/>
                </a:ln>
                <a:effectLst/>
                <a:uLnTx/>
                <a:uFillTx/>
                <a:latin typeface="+mn-lt"/>
                <a:ea typeface="+mn-ea"/>
                <a:cs typeface="Calibri"/>
              </a:rPr>
              <a:t>.</a:t>
            </a:r>
            <a:endParaRPr lang="nl-NL" sz="1200" b="0" i="0" u="none" strike="noStrike" kern="1200" cap="none" spc="0" normalizeH="0" baseline="0" noProof="0">
              <a:ln>
                <a:noFill/>
              </a:ln>
              <a:effectLst/>
              <a:uLnTx/>
              <a:uFillTx/>
              <a:latin typeface="+mn-lt"/>
              <a:ea typeface="Calibri"/>
              <a:cs typeface="Calibri"/>
            </a:endParaRPr>
          </a:p>
          <a:p>
            <a:pPr marL="41910">
              <a:spcBef>
                <a:spcPts val="100"/>
              </a:spcBef>
              <a:defRPr/>
            </a:pPr>
            <a:endParaRPr lang="nl-NL">
              <a:cs typeface="Calibri"/>
            </a:endParaRPr>
          </a:p>
          <a:p>
            <a:pPr marL="41910" marR="0" lvl="0" indent="0" algn="l" defTabSz="914400">
              <a:lnSpc>
                <a:spcPct val="100000"/>
              </a:lnSpc>
              <a:spcBef>
                <a:spcPts val="100"/>
              </a:spcBef>
              <a:spcAft>
                <a:spcPts val="0"/>
              </a:spcAft>
              <a:buClrTx/>
              <a:buSzTx/>
              <a:buFontTx/>
              <a:buNone/>
              <a:tabLst/>
              <a:defRPr/>
            </a:pPr>
            <a:r>
              <a:rPr kumimoji="0" lang="nl-NL" sz="1200" i="0" u="none" strike="noStrike" kern="1200" cap="none" spc="0" normalizeH="0" baseline="0" noProof="0">
                <a:ln>
                  <a:noFill/>
                </a:ln>
                <a:effectLst/>
                <a:uLnTx/>
                <a:uFillTx/>
                <a:latin typeface="+mn-lt"/>
                <a:ea typeface="+mn-ea"/>
                <a:cs typeface="Calibri"/>
              </a:rPr>
              <a:t>Dans les </a:t>
            </a:r>
            <a:r>
              <a:rPr kumimoji="0" lang="nl-NL" sz="1200" i="0" u="none" strike="noStrike" kern="1200" cap="none" spc="0" normalizeH="0" baseline="0" noProof="0" err="1">
                <a:ln>
                  <a:noFill/>
                </a:ln>
                <a:effectLst/>
                <a:uLnTx/>
                <a:uFillTx/>
                <a:latin typeface="+mn-lt"/>
                <a:ea typeface="+mn-ea"/>
                <a:cs typeface="Calibri"/>
              </a:rPr>
              <a:t>faits</a:t>
            </a:r>
            <a:r>
              <a:rPr kumimoji="0" lang="nl-NL" sz="1200" i="0" u="none" strike="noStrike" kern="1200" cap="none" spc="0" normalizeH="0" baseline="0" noProof="0">
                <a:ln>
                  <a:noFill/>
                </a:ln>
                <a:effectLst/>
                <a:uLnTx/>
                <a:uFillTx/>
                <a:latin typeface="+mn-lt"/>
                <a:ea typeface="+mn-ea"/>
                <a:cs typeface="Calibri"/>
              </a:rPr>
              <a:t>, 60% des </a:t>
            </a:r>
            <a:r>
              <a:rPr kumimoji="0" lang="nl-NL" sz="1200" i="0" u="none" strike="noStrike" kern="1200" cap="none" spc="0" normalizeH="0" baseline="0" noProof="0" err="1">
                <a:ln>
                  <a:noFill/>
                </a:ln>
                <a:effectLst/>
                <a:uLnTx/>
                <a:uFillTx/>
                <a:latin typeface="+mn-lt"/>
                <a:ea typeface="+mn-ea"/>
                <a:cs typeface="Calibri"/>
              </a:rPr>
              <a:t>jeunes</a:t>
            </a:r>
            <a:r>
              <a:rPr kumimoji="0" lang="nl-NL" sz="1200" i="0" u="none" strike="noStrike" kern="1200" cap="none" spc="0" normalizeH="0" baseline="0" noProof="0">
                <a:ln>
                  <a:noFill/>
                </a:ln>
                <a:effectLst/>
                <a:uLnTx/>
                <a:uFillTx/>
                <a:latin typeface="+mn-lt"/>
                <a:ea typeface="+mn-ea"/>
                <a:cs typeface="Calibri"/>
              </a:rPr>
              <a:t> </a:t>
            </a:r>
            <a:r>
              <a:rPr kumimoji="0" lang="nl-NL" sz="1200" i="0" u="none" strike="noStrike" kern="1200" cap="none" spc="0" normalizeH="0" baseline="0" noProof="0" err="1">
                <a:ln>
                  <a:noFill/>
                </a:ln>
                <a:effectLst/>
                <a:uLnTx/>
                <a:uFillTx/>
                <a:latin typeface="+mn-lt"/>
                <a:ea typeface="+mn-ea"/>
                <a:cs typeface="Calibri"/>
              </a:rPr>
              <a:t>qui</a:t>
            </a:r>
            <a:r>
              <a:rPr kumimoji="0" lang="nl-NL" sz="1200" i="0" u="none" strike="noStrike" kern="1200" cap="none" spc="0" normalizeH="0" baseline="0" noProof="0">
                <a:ln>
                  <a:noFill/>
                </a:ln>
                <a:effectLst/>
                <a:uLnTx/>
                <a:uFillTx/>
                <a:latin typeface="+mn-lt"/>
                <a:ea typeface="+mn-ea"/>
                <a:cs typeface="Calibri"/>
              </a:rPr>
              <a:t> ont </a:t>
            </a:r>
            <a:r>
              <a:rPr kumimoji="0" lang="nl-NL" sz="1200" i="0" u="none" strike="noStrike" kern="1200" cap="none" spc="0" normalizeH="0" baseline="0" noProof="0" err="1">
                <a:ln>
                  <a:noFill/>
                </a:ln>
                <a:effectLst/>
                <a:uLnTx/>
                <a:uFillTx/>
                <a:latin typeface="+mn-lt"/>
                <a:ea typeface="+mn-ea"/>
                <a:cs typeface="Calibri"/>
              </a:rPr>
              <a:t>été</a:t>
            </a:r>
            <a:r>
              <a:rPr kumimoji="0" lang="nl-NL" sz="1200" i="0" u="none" strike="noStrike" kern="1200" cap="none" spc="0" normalizeH="0" baseline="0" noProof="0">
                <a:ln>
                  <a:noFill/>
                </a:ln>
                <a:effectLst/>
                <a:uLnTx/>
                <a:uFillTx/>
                <a:latin typeface="+mn-lt"/>
                <a:ea typeface="+mn-ea"/>
                <a:cs typeface="Calibri"/>
              </a:rPr>
              <a:t> approchés ont </a:t>
            </a:r>
            <a:r>
              <a:rPr kumimoji="0" lang="nl-NL" sz="1200" i="0" u="none" strike="noStrike" kern="1200" cap="none" spc="0" normalizeH="0" baseline="0" noProof="0" err="1">
                <a:ln>
                  <a:noFill/>
                </a:ln>
                <a:effectLst/>
                <a:uLnTx/>
                <a:uFillTx/>
                <a:latin typeface="+mn-lt"/>
                <a:ea typeface="+mn-ea"/>
                <a:cs typeface="Calibri"/>
              </a:rPr>
              <a:t>donné</a:t>
            </a:r>
            <a:r>
              <a:rPr kumimoji="0" lang="nl-NL" sz="1200" i="0" u="none" strike="noStrike" kern="1200" cap="none" spc="0" normalizeH="0" baseline="0" noProof="0">
                <a:ln>
                  <a:noFill/>
                </a:ln>
                <a:effectLst/>
                <a:uLnTx/>
                <a:uFillTx/>
                <a:latin typeface="+mn-lt"/>
                <a:ea typeface="+mn-ea"/>
                <a:cs typeface="Calibri"/>
              </a:rPr>
              <a:t> suite à </a:t>
            </a:r>
            <a:r>
              <a:rPr kumimoji="0" lang="nl-NL" sz="1200" i="0" u="none" strike="noStrike" kern="1200" cap="none" spc="0" normalizeH="0" baseline="0" noProof="0" err="1">
                <a:ln>
                  <a:noFill/>
                </a:ln>
                <a:effectLst/>
                <a:uLnTx/>
                <a:uFillTx/>
                <a:latin typeface="+mn-lt"/>
                <a:ea typeface="+mn-ea"/>
                <a:cs typeface="Calibri"/>
              </a:rPr>
              <a:t>cette</a:t>
            </a:r>
            <a:r>
              <a:rPr kumimoji="0" lang="nl-NL" sz="1200" i="0" u="none" strike="noStrike" kern="1200" cap="none" spc="0" normalizeH="0" baseline="0" noProof="0">
                <a:ln>
                  <a:noFill/>
                </a:ln>
                <a:effectLst/>
                <a:uLnTx/>
                <a:uFillTx/>
                <a:latin typeface="+mn-lt"/>
                <a:ea typeface="+mn-ea"/>
                <a:cs typeface="Calibri"/>
              </a:rPr>
              <a:t> </a:t>
            </a:r>
            <a:r>
              <a:rPr lang="nl-NL" err="1">
                <a:cs typeface="Calibri"/>
              </a:rPr>
              <a:t>proposition</a:t>
            </a:r>
            <a:r>
              <a:rPr lang="nl-NL">
                <a:cs typeface="Calibri"/>
              </a:rPr>
              <a:t>.</a:t>
            </a:r>
            <a:endParaRPr lang="nl-NL" sz="1200" i="0" u="none" strike="noStrike" kern="1200" cap="none" spc="0" normalizeH="0" baseline="0" noProof="0">
              <a:ln>
                <a:noFill/>
              </a:ln>
              <a:effectLst/>
              <a:uLnTx/>
              <a:uFillTx/>
              <a:latin typeface="+mn-lt"/>
              <a:ea typeface="Calibri"/>
              <a:cs typeface="Calibri"/>
            </a:endParaRPr>
          </a:p>
          <a:p>
            <a:pPr marL="41910">
              <a:spcBef>
                <a:spcPts val="100"/>
              </a:spcBef>
              <a:defRPr/>
            </a:pPr>
            <a:endParaRPr lang="nl-NL" b="1">
              <a:ea typeface="Calibri"/>
              <a:cs typeface="Calibri" panose="020F0502020204030204"/>
            </a:endParaRPr>
          </a:p>
          <a:p>
            <a:pPr marL="41910">
              <a:spcBef>
                <a:spcPts val="100"/>
              </a:spcBef>
              <a:defRPr/>
            </a:pPr>
            <a:endParaRPr lang="nl-NL" b="1">
              <a:solidFill>
                <a:srgbClr val="F04C55"/>
              </a:solidFill>
              <a:ea typeface="Calibri"/>
              <a:cs typeface="Calibri" panose="020F0502020204030204"/>
            </a:endParaRPr>
          </a:p>
        </p:txBody>
      </p:sp>
      <p:sp>
        <p:nvSpPr>
          <p:cNvPr id="4" name="Slide Number Placeholder 3">
            <a:extLst>
              <a:ext uri="{FF2B5EF4-FFF2-40B4-BE49-F238E27FC236}">
                <a16:creationId xmlns:a16="http://schemas.microsoft.com/office/drawing/2014/main" id="{87C117C2-7023-1623-C4F8-EEAD6F3BD8E8}"/>
              </a:ext>
            </a:extLst>
          </p:cNvPr>
          <p:cNvSpPr>
            <a:spLocks noGrp="1"/>
          </p:cNvSpPr>
          <p:nvPr>
            <p:ph type="sldNum" sz="quarter" idx="5"/>
          </p:nvPr>
        </p:nvSpPr>
        <p:spPr/>
        <p:txBody>
          <a:bodyPr/>
          <a:lstStyle/>
          <a:p>
            <a:fld id="{520923B3-BFDF-4F83-9AAB-9841709C5A0B}" type="slidenum">
              <a:rPr lang="nl-BE" smtClean="0"/>
              <a:t>15</a:t>
            </a:fld>
            <a:endParaRPr lang="nl-BE"/>
          </a:p>
        </p:txBody>
      </p:sp>
    </p:spTree>
    <p:extLst>
      <p:ext uri="{BB962C8B-B14F-4D97-AF65-F5344CB8AC3E}">
        <p14:creationId xmlns:p14="http://schemas.microsoft.com/office/powerpoint/2010/main" val="57561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F894-3A52-8D89-0E46-00F994849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1034C-F5F8-094C-8266-ABD50519B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99A6E-3A7A-86F8-4156-C69D5E8B56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a:solidFill>
                  <a:schemeClr val="tx1"/>
                </a:solidFill>
                <a:effectLst/>
                <a:latin typeface="+mn-lt"/>
                <a:ea typeface="+mn-ea"/>
                <a:cs typeface="+mn-cs"/>
              </a:rPr>
              <a:t>Être une mule financière, est-ce punissable ou non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a:solidFill>
                  <a:schemeClr val="tx1"/>
                </a:solidFill>
                <a:effectLst/>
                <a:latin typeface="+mn-lt"/>
                <a:ea typeface="+mn-ea"/>
                <a:cs typeface="+mn-cs"/>
              </a:rPr>
              <a:t>Qu’en pensez-vous ? </a:t>
            </a:r>
            <a:endParaRPr lang="en-GB" b="0"/>
          </a:p>
        </p:txBody>
      </p:sp>
      <p:sp>
        <p:nvSpPr>
          <p:cNvPr id="4" name="Slide Number Placeholder 3">
            <a:extLst>
              <a:ext uri="{FF2B5EF4-FFF2-40B4-BE49-F238E27FC236}">
                <a16:creationId xmlns:a16="http://schemas.microsoft.com/office/drawing/2014/main" id="{C1A4AC7F-EC69-4AD0-849C-433F30ACBEC2}"/>
              </a:ext>
            </a:extLst>
          </p:cNvPr>
          <p:cNvSpPr>
            <a:spLocks noGrp="1"/>
          </p:cNvSpPr>
          <p:nvPr>
            <p:ph type="sldNum" sz="quarter" idx="5"/>
          </p:nvPr>
        </p:nvSpPr>
        <p:spPr/>
        <p:txBody>
          <a:bodyPr/>
          <a:lstStyle/>
          <a:p>
            <a:fld id="{520923B3-BFDF-4F83-9AAB-9841709C5A0B}" type="slidenum">
              <a:rPr lang="nl-BE" smtClean="0"/>
              <a:t>16</a:t>
            </a:fld>
            <a:endParaRPr lang="nl-BE"/>
          </a:p>
        </p:txBody>
      </p:sp>
    </p:spTree>
    <p:extLst>
      <p:ext uri="{BB962C8B-B14F-4D97-AF65-F5344CB8AC3E}">
        <p14:creationId xmlns:p14="http://schemas.microsoft.com/office/powerpoint/2010/main" val="1837835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11A4-6143-9631-395C-6B49D5893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A755B-260B-5F80-CB48-2508B15E3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97FA-696E-367F-6ED1-7481BCCFA824}"/>
              </a:ext>
            </a:extLst>
          </p:cNvPr>
          <p:cNvSpPr>
            <a:spLocks noGrp="1"/>
          </p:cNvSpPr>
          <p:nvPr>
            <p:ph type="body" idx="1"/>
          </p:nvPr>
        </p:nvSpPr>
        <p:spPr/>
        <p:txBody>
          <a:bodyPr/>
          <a:lstStyle/>
          <a:p>
            <a:r>
              <a:rPr lang="fr-FR" sz="1200" b="0" i="0" kern="1200">
                <a:solidFill>
                  <a:schemeClr val="tx1"/>
                </a:solidFill>
                <a:effectLst/>
                <a:latin typeface="+mn-lt"/>
                <a:ea typeface="+mn-ea"/>
                <a:cs typeface="+mn-cs"/>
              </a:rPr>
              <a:t>Seulement 77 % des jeunes de 16 à 30 ans savent que </a:t>
            </a:r>
            <a:r>
              <a:rPr lang="fr-FR"/>
              <a:t>faire la</a:t>
            </a:r>
            <a:r>
              <a:rPr lang="fr-FR" sz="1200" b="0" i="0" kern="1200">
                <a:solidFill>
                  <a:schemeClr val="tx1"/>
                </a:solidFill>
                <a:effectLst/>
                <a:latin typeface="+mn-lt"/>
                <a:ea typeface="+mn-ea"/>
                <a:cs typeface="+mn-cs"/>
              </a:rPr>
              <a:t> </a:t>
            </a:r>
            <a:r>
              <a:rPr lang="fr-FR"/>
              <a:t>mule financière</a:t>
            </a:r>
            <a:r>
              <a:rPr lang="fr-FR" sz="1200" b="0" i="0" kern="1200">
                <a:solidFill>
                  <a:schemeClr val="tx1"/>
                </a:solidFill>
                <a:effectLst/>
                <a:latin typeface="+mn-lt"/>
                <a:ea typeface="+mn-ea"/>
                <a:cs typeface="+mn-cs"/>
              </a:rPr>
              <a:t> </a:t>
            </a:r>
            <a:r>
              <a:rPr lang="fr-FR"/>
              <a:t>est</a:t>
            </a:r>
            <a:r>
              <a:rPr lang="fr-FR" sz="1200" b="0" i="0" kern="1200">
                <a:solidFill>
                  <a:schemeClr val="tx1"/>
                </a:solidFill>
                <a:effectLst/>
                <a:latin typeface="+mn-lt"/>
                <a:ea typeface="+mn-ea"/>
                <a:cs typeface="+mn-cs"/>
              </a:rPr>
              <a:t> </a:t>
            </a:r>
            <a:r>
              <a:rPr lang="fr-FR"/>
              <a:t>punissable</a:t>
            </a:r>
            <a:r>
              <a:rPr lang="fr-FR" sz="1200" b="0" i="0" kern="1200">
                <a:solidFill>
                  <a:schemeClr val="tx1"/>
                </a:solidFill>
                <a:effectLst/>
                <a:latin typeface="+mn-lt"/>
                <a:ea typeface="+mn-ea"/>
                <a:cs typeface="+mn-cs"/>
              </a:rPr>
              <a:t>, tandis que 13 % pensent que ce n’est pas le cas. </a:t>
            </a:r>
          </a:p>
          <a:p>
            <a:endParaRPr lang="fr-FR" sz="1200" b="0" i="0" kern="1200">
              <a:solidFill>
                <a:schemeClr val="tx1"/>
              </a:solidFill>
              <a:effectLst/>
              <a:latin typeface="+mn-lt"/>
              <a:ea typeface="+mn-ea"/>
              <a:cs typeface="+mn-cs"/>
            </a:endParaRPr>
          </a:p>
          <a:p>
            <a:r>
              <a:rPr lang="fr-FR" sz="1200" b="0" i="0" kern="1200">
                <a:solidFill>
                  <a:schemeClr val="tx1"/>
                </a:solidFill>
                <a:effectLst/>
                <a:latin typeface="+mn-lt"/>
                <a:ea typeface="+mn-ea"/>
                <a:cs typeface="+mn-cs"/>
              </a:rPr>
              <a:t>Cela montre qu’il existe un risque que les jeunes se laissent plus facilement séduire par des criminels.</a:t>
            </a:r>
          </a:p>
          <a:p>
            <a:endParaRPr lang="fr-FR">
              <a:ea typeface="Calibri"/>
              <a:cs typeface="Calibri"/>
            </a:endParaRPr>
          </a:p>
          <a:p>
            <a:endParaRPr lang="fr-FR">
              <a:ea typeface="Calibri"/>
              <a:cs typeface="Calibri"/>
            </a:endParaRPr>
          </a:p>
        </p:txBody>
      </p:sp>
      <p:sp>
        <p:nvSpPr>
          <p:cNvPr id="4" name="Slide Number Placeholder 3">
            <a:extLst>
              <a:ext uri="{FF2B5EF4-FFF2-40B4-BE49-F238E27FC236}">
                <a16:creationId xmlns:a16="http://schemas.microsoft.com/office/drawing/2014/main" id="{A0DEE1F0-FCBB-815E-D78D-133D77A9CDD3}"/>
              </a:ext>
            </a:extLst>
          </p:cNvPr>
          <p:cNvSpPr>
            <a:spLocks noGrp="1"/>
          </p:cNvSpPr>
          <p:nvPr>
            <p:ph type="sldNum" sz="quarter" idx="5"/>
          </p:nvPr>
        </p:nvSpPr>
        <p:spPr/>
        <p:txBody>
          <a:bodyPr/>
          <a:lstStyle/>
          <a:p>
            <a:fld id="{520923B3-BFDF-4F83-9AAB-9841709C5A0B}" type="slidenum">
              <a:rPr lang="nl-BE" smtClean="0"/>
              <a:t>17</a:t>
            </a:fld>
            <a:endParaRPr lang="nl-BE"/>
          </a:p>
        </p:txBody>
      </p:sp>
    </p:spTree>
    <p:extLst>
      <p:ext uri="{BB962C8B-B14F-4D97-AF65-F5344CB8AC3E}">
        <p14:creationId xmlns:p14="http://schemas.microsoft.com/office/powerpoint/2010/main" val="399073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908F-9747-2648-135C-E41251FCE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918B4-E704-DC0B-D3B4-AD0ABCAA4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C772B-FFD0-DD61-F886-701ADA587B42}"/>
              </a:ext>
            </a:extLst>
          </p:cNvPr>
          <p:cNvSpPr>
            <a:spLocks noGrp="1"/>
          </p:cNvSpPr>
          <p:nvPr>
            <p:ph type="body" idx="1"/>
          </p:nvPr>
        </p:nvSpPr>
        <p:spPr/>
        <p:txBody>
          <a:bodyPr/>
          <a:lstStyle/>
          <a:p>
            <a:r>
              <a:rPr lang="fr-FR" sz="2800" i="0" kern="1200">
                <a:solidFill>
                  <a:schemeClr val="tx1"/>
                </a:solidFill>
                <a:effectLst/>
                <a:latin typeface="+mn-lt"/>
                <a:ea typeface="+mn-ea"/>
                <a:cs typeface="+mn-cs"/>
              </a:rPr>
              <a:t>Être une mule financière n’est pas une bonne idée.</a:t>
            </a:r>
            <a:r>
              <a:rPr lang="fr-FR" sz="2800"/>
              <a:t> </a:t>
            </a:r>
            <a:r>
              <a:rPr lang="fr-FR" sz="2800" b="0" i="0" kern="1200">
                <a:solidFill>
                  <a:schemeClr val="tx1"/>
                </a:solidFill>
                <a:effectLst/>
                <a:latin typeface="+mn-lt"/>
                <a:ea typeface="+mn-ea"/>
                <a:cs typeface="+mn-cs"/>
              </a:rPr>
              <a:t>Ta carte bancaire et ton code PIN sont strictement personnels et ne doivent en aucun cas être partagés avec des inconnus.</a:t>
            </a:r>
            <a:br>
              <a:rPr lang="fr-FR" sz="2800" b="0" i="0" kern="1200">
                <a:effectLst/>
                <a:cs typeface="+mn-lt"/>
              </a:rPr>
            </a:br>
            <a:endParaRPr lang="fr-FR" sz="2800" b="0" i="0" kern="1200">
              <a:solidFill>
                <a:schemeClr val="tx1"/>
              </a:solidFill>
              <a:effectLst/>
              <a:latin typeface="+mn-lt"/>
              <a:ea typeface="+mn-ea"/>
              <a:cs typeface="+mn-cs"/>
            </a:endParaRPr>
          </a:p>
          <a:p>
            <a:r>
              <a:rPr lang="fr-FR" sz="2800" i="0" kern="1200">
                <a:solidFill>
                  <a:schemeClr val="tx1"/>
                </a:solidFill>
                <a:effectLst/>
                <a:latin typeface="+mn-lt"/>
                <a:ea typeface="+mn-ea"/>
                <a:cs typeface="+mn-cs"/>
              </a:rPr>
              <a:t>Ne gâche pas ta vie en devenant une mule financière.</a:t>
            </a:r>
            <a:r>
              <a:rPr lang="fr-FR" sz="2800"/>
              <a:t> </a:t>
            </a:r>
            <a:r>
              <a:rPr lang="fr-FR" sz="2800" b="0" i="0" kern="1200">
                <a:solidFill>
                  <a:schemeClr val="tx1"/>
                </a:solidFill>
                <a:effectLst/>
                <a:latin typeface="+mn-lt"/>
                <a:ea typeface="+mn-ea"/>
                <a:cs typeface="+mn-cs"/>
              </a:rPr>
              <a:t>Prêter ta carte bancaire à quelqu’un en échange d’argent — autrement dit, devenir une mule — peut avoir de lourdes conséquences sur ta vie.</a:t>
            </a:r>
            <a:br>
              <a:rPr lang="fr-FR" sz="2800" b="0" i="0" kern="1200">
                <a:effectLst/>
                <a:cs typeface="+mn-lt"/>
              </a:rPr>
            </a:br>
            <a:endParaRPr lang="fr-FR" sz="2800"/>
          </a:p>
          <a:p>
            <a:r>
              <a:rPr lang="fr-FR" sz="2800" b="0" i="0" kern="1200">
                <a:solidFill>
                  <a:schemeClr val="tx1"/>
                </a:solidFill>
                <a:effectLst/>
                <a:latin typeface="+mn-lt"/>
                <a:ea typeface="+mn-ea"/>
                <a:cs typeface="+mn-cs"/>
              </a:rPr>
              <a:t>Les jeunes ne sont pas toujours </a:t>
            </a:r>
            <a:r>
              <a:rPr lang="fr-FR" sz="2800"/>
              <a:t>suffisamment conscients</a:t>
            </a:r>
            <a:r>
              <a:rPr lang="fr-FR" sz="2800" b="0" i="0" kern="1200">
                <a:solidFill>
                  <a:schemeClr val="tx1"/>
                </a:solidFill>
                <a:effectLst/>
                <a:latin typeface="+mn-lt"/>
                <a:ea typeface="+mn-ea"/>
                <a:cs typeface="+mn-cs"/>
              </a:rPr>
              <a:t> des dangers </a:t>
            </a:r>
            <a:r>
              <a:rPr lang="fr-FR" sz="2800"/>
              <a:t>qui vont de pair</a:t>
            </a:r>
            <a:r>
              <a:rPr lang="fr-FR" sz="2800" b="0" i="0" kern="1200">
                <a:solidFill>
                  <a:schemeClr val="tx1"/>
                </a:solidFill>
                <a:effectLst/>
                <a:latin typeface="+mn-lt"/>
                <a:ea typeface="+mn-ea"/>
                <a:cs typeface="+mn-cs"/>
              </a:rPr>
              <a:t>, ni du fait que c’est un acte punissable par la loi.</a:t>
            </a:r>
            <a:endParaRPr lang="fr-FR" sz="2800" b="0" i="0" kern="1200">
              <a:solidFill>
                <a:schemeClr val="tx1"/>
              </a:solidFill>
              <a:effectLst/>
              <a:latin typeface="+mn-lt"/>
              <a:ea typeface="Calibri"/>
              <a:cs typeface="Calibri"/>
            </a:endParaRPr>
          </a:p>
          <a:p>
            <a:endParaRPr lang="fr-FR" sz="2800" i="0" kern="1200">
              <a:solidFill>
                <a:schemeClr val="tx1"/>
              </a:solidFill>
              <a:effectLst/>
              <a:latin typeface="+mn-lt"/>
              <a:ea typeface="Calibri"/>
              <a:cs typeface="Calibri"/>
            </a:endParaRPr>
          </a:p>
          <a:p>
            <a:r>
              <a:rPr lang="fr-FR" sz="2800" b="1" i="0" kern="1200">
                <a:solidFill>
                  <a:schemeClr val="tx1"/>
                </a:solidFill>
                <a:effectLst/>
                <a:latin typeface="+mn-lt"/>
                <a:ea typeface="+mn-ea"/>
                <a:cs typeface="+mn-cs"/>
              </a:rPr>
              <a:t>Conséquences</a:t>
            </a:r>
            <a:endParaRPr lang="fr-FR">
              <a:ea typeface="Calibri"/>
              <a:cs typeface="Calibri"/>
            </a:endParaRPr>
          </a:p>
          <a:p>
            <a:endParaRPr lang="fr-FR" sz="2800" b="1" i="0" kern="1200">
              <a:solidFill>
                <a:schemeClr val="tx1"/>
              </a:solidFill>
              <a:effectLst/>
              <a:latin typeface="+mn-lt"/>
              <a:ea typeface="+mn-ea"/>
              <a:cs typeface="+mn-cs"/>
            </a:endParaRPr>
          </a:p>
          <a:p>
            <a:pPr marL="457200" indent="-457200">
              <a:buFont typeface="Arial" panose="020B0604020202020204" pitchFamily="34" charset="0"/>
              <a:buChar char="•"/>
            </a:pPr>
            <a:r>
              <a:rPr lang="fr-FR" sz="2800" b="0" i="0" kern="1200">
                <a:solidFill>
                  <a:schemeClr val="tx1"/>
                </a:solidFill>
                <a:effectLst/>
                <a:latin typeface="+mn-lt"/>
                <a:ea typeface="+mn-ea"/>
                <a:cs typeface="+mn-cs"/>
              </a:rPr>
              <a:t>Tu peux être poursuivi en justice et condamné à une amende, à des travaux d’intérêt général, voire à une peine de prison.</a:t>
            </a:r>
            <a:endParaRPr lang="fr-FR" sz="2800" b="0" i="0" kern="1200">
              <a:solidFill>
                <a:schemeClr val="tx1"/>
              </a:solidFill>
              <a:effectLst/>
              <a:latin typeface="+mn-lt"/>
              <a:ea typeface="Calibri"/>
              <a:cs typeface="Calibri"/>
            </a:endParaRPr>
          </a:p>
          <a:p>
            <a:pPr marL="457200" indent="-457200">
              <a:buFont typeface="Arial" panose="020B0604020202020204" pitchFamily="34" charset="0"/>
              <a:buChar char="•"/>
            </a:pPr>
            <a:r>
              <a:rPr lang="fr-FR" sz="2800" b="0" i="0" kern="1200">
                <a:solidFill>
                  <a:schemeClr val="tx1"/>
                </a:solidFill>
                <a:effectLst/>
                <a:latin typeface="+mn-lt"/>
                <a:ea typeface="+mn-ea"/>
                <a:cs typeface="+mn-cs"/>
              </a:rPr>
              <a:t>Ta banque peut fermer ton compte et refuser d’en ouvrir un nouveau à ton nom à l’avenir. Obtenir un prêt deviendra également très compliqué.</a:t>
            </a:r>
            <a:endParaRPr lang="fr-FR" sz="2800" b="0" i="0" kern="1200">
              <a:solidFill>
                <a:schemeClr val="tx1"/>
              </a:solidFill>
              <a:effectLst/>
              <a:latin typeface="+mn-lt"/>
              <a:ea typeface="Calibri"/>
              <a:cs typeface="Calibri"/>
            </a:endParaRPr>
          </a:p>
          <a:p>
            <a:pPr marL="457200" indent="-457200">
              <a:buFont typeface="Arial" panose="020B0604020202020204" pitchFamily="34" charset="0"/>
              <a:buChar char="•"/>
            </a:pPr>
            <a:r>
              <a:rPr lang="fr-FR" sz="2800" b="0" i="0" kern="1200">
                <a:solidFill>
                  <a:schemeClr val="tx1"/>
                </a:solidFill>
                <a:effectLst/>
                <a:latin typeface="+mn-lt"/>
                <a:ea typeface="+mn-ea"/>
                <a:cs typeface="+mn-cs"/>
              </a:rPr>
              <a:t>Tu (ou tes parents si tu es mineur) pourrais</a:t>
            </a:r>
            <a:r>
              <a:rPr lang="fr-FR" sz="2800"/>
              <a:t>/pourraient</a:t>
            </a:r>
            <a:r>
              <a:rPr lang="fr-FR" sz="2800" b="0" i="0" kern="1200">
                <a:solidFill>
                  <a:schemeClr val="tx1"/>
                </a:solidFill>
                <a:effectLst/>
                <a:latin typeface="+mn-lt"/>
                <a:ea typeface="+mn-ea"/>
                <a:cs typeface="+mn-cs"/>
              </a:rPr>
              <a:t> être tenu</a:t>
            </a:r>
            <a:r>
              <a:rPr lang="fr-FR" sz="2800"/>
              <a:t>(s) </a:t>
            </a:r>
            <a:r>
              <a:rPr lang="fr-FR" sz="2800" b="0" i="0" kern="1200">
                <a:solidFill>
                  <a:schemeClr val="tx1"/>
                </a:solidFill>
                <a:effectLst/>
                <a:latin typeface="+mn-lt"/>
                <a:ea typeface="+mn-ea"/>
                <a:cs typeface="+mn-cs"/>
              </a:rPr>
              <a:t>responsable du remboursement des sommes volées ou de dommages et intérêts.</a:t>
            </a:r>
            <a:endParaRPr lang="fr-FR">
              <a:ea typeface="+mn-ea"/>
              <a:cs typeface="+mn-cs"/>
            </a:endParaRPr>
          </a:p>
          <a:p>
            <a:pPr marL="457200" indent="-457200">
              <a:buFont typeface="Arial" panose="020B0604020202020204" pitchFamily="34" charset="0"/>
              <a:buChar char="•"/>
            </a:pPr>
            <a:r>
              <a:rPr lang="fr-FR" sz="2800" b="0" i="0" kern="1200">
                <a:solidFill>
                  <a:schemeClr val="tx1"/>
                </a:solidFill>
                <a:effectLst/>
                <a:latin typeface="+mn-lt"/>
                <a:ea typeface="+mn-ea"/>
                <a:cs typeface="+mn-cs"/>
              </a:rPr>
              <a:t>Il est aussi possible que ton compte soit entièrement vidé. Et l’argent qu’on t’avait promis </a:t>
            </a:r>
            <a:r>
              <a:rPr lang="fr-FR" sz="2800"/>
              <a:t>en échange du "service" </a:t>
            </a:r>
            <a:r>
              <a:rPr lang="fr-FR" sz="2800" b="0" i="0" kern="1200">
                <a:solidFill>
                  <a:schemeClr val="tx1"/>
                </a:solidFill>
                <a:effectLst/>
                <a:latin typeface="+mn-lt"/>
                <a:ea typeface="+mn-ea"/>
                <a:cs typeface="+mn-cs"/>
              </a:rPr>
              <a:t>? Tu ne le verras jamais.</a:t>
            </a:r>
            <a:endParaRPr lang="fr-FR" sz="2800" b="0" i="0" kern="1200">
              <a:solidFill>
                <a:schemeClr val="tx1"/>
              </a:solidFill>
              <a:effectLst/>
              <a:latin typeface="+mn-lt"/>
              <a:ea typeface="Calibri"/>
              <a:cs typeface="Calibri"/>
            </a:endParaRPr>
          </a:p>
          <a:p>
            <a:pPr marL="457200" indent="-457200">
              <a:buFont typeface="Arial" panose="020B0604020202020204" pitchFamily="34" charset="0"/>
              <a:buChar char="•"/>
            </a:pPr>
            <a:r>
              <a:rPr lang="fr-FR" sz="2800" b="0" i="0" kern="1200">
                <a:solidFill>
                  <a:schemeClr val="tx1"/>
                </a:solidFill>
                <a:effectLst/>
                <a:latin typeface="+mn-lt"/>
                <a:ea typeface="+mn-ea"/>
                <a:cs typeface="+mn-cs"/>
              </a:rPr>
              <a:t>Si tu refuses de continuer à collaborer, tu pourrais être menacé, y compris physiquement.</a:t>
            </a:r>
            <a:endParaRPr lang="fr-FR">
              <a:ea typeface="+mn-ea"/>
              <a:cs typeface="+mn-cs"/>
            </a:endParaRPr>
          </a:p>
          <a:p>
            <a:pPr marL="285750" indent="-285750">
              <a:spcBef>
                <a:spcPts val="25"/>
              </a:spcBef>
              <a:buFont typeface="Arial,Sans-Serif" panose="020B0604020202020204" pitchFamily="34" charset="0"/>
              <a:buChar char="•"/>
              <a:defRPr/>
            </a:pPr>
            <a:endParaRPr lang="nl-NL">
              <a:solidFill>
                <a:srgbClr val="444444"/>
              </a:solidFill>
            </a:endParaRPr>
          </a:p>
          <a:p>
            <a:pPr marL="457200" marR="0" lvl="0" indent="-457200" algn="l" defTabSz="914400">
              <a:lnSpc>
                <a:spcPct val="100000"/>
              </a:lnSpc>
              <a:spcAft>
                <a:spcPts val="0"/>
              </a:spcAft>
              <a:buClrTx/>
              <a:buSzTx/>
              <a:buFont typeface="Arial" panose="020B0604020202020204" pitchFamily="34" charset="0"/>
              <a:buChar char="•"/>
              <a:tabLst/>
              <a:defRPr/>
            </a:pPr>
            <a:endParaRPr lang="fr-FR" sz="2800" i="0" u="none" strike="noStrike" kern="1200" cap="none" spc="0" normalizeH="0" baseline="0" noProof="0">
              <a:ln>
                <a:noFill/>
              </a:ln>
              <a:solidFill>
                <a:prstClr val="black"/>
              </a:solidFill>
              <a:effectLst/>
              <a:uLnTx/>
              <a:uFillTx/>
              <a:latin typeface="+mn-lt"/>
              <a:ea typeface="Calibri"/>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lang="nl-NL" sz="2800" b="1" i="0" u="none" strike="noStrike" kern="1200" cap="none" spc="0" normalizeH="0" baseline="0" noProof="0">
              <a:ln>
                <a:noFill/>
              </a:ln>
              <a:solidFill>
                <a:prstClr val="black"/>
              </a:solidFill>
              <a:effectLst/>
              <a:uLnTx/>
              <a:uFillTx/>
              <a:latin typeface="+mn-lt"/>
              <a:ea typeface="Calibri" panose="020F0502020204030204"/>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lang="nl-NL" b="1">
              <a:ea typeface="Calibri" panose="020F0502020204030204"/>
              <a:cs typeface="Calibri"/>
            </a:endParaRPr>
          </a:p>
          <a:p>
            <a:pPr>
              <a:defRPr/>
            </a:pPr>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3CA61C7-67D4-B79D-C06A-783F0EAEFBDF}"/>
              </a:ext>
            </a:extLst>
          </p:cNvPr>
          <p:cNvSpPr>
            <a:spLocks noGrp="1"/>
          </p:cNvSpPr>
          <p:nvPr>
            <p:ph type="sldNum" sz="quarter" idx="5"/>
          </p:nvPr>
        </p:nvSpPr>
        <p:spPr/>
        <p:txBody>
          <a:bodyPr/>
          <a:lstStyle/>
          <a:p>
            <a:fld id="{520923B3-BFDF-4F83-9AAB-9841709C5A0B}" type="slidenum">
              <a:rPr lang="nl-BE" smtClean="0"/>
              <a:t>18</a:t>
            </a:fld>
            <a:endParaRPr lang="nl-BE"/>
          </a:p>
        </p:txBody>
      </p:sp>
    </p:spTree>
    <p:extLst>
      <p:ext uri="{BB962C8B-B14F-4D97-AF65-F5344CB8AC3E}">
        <p14:creationId xmlns:p14="http://schemas.microsoft.com/office/powerpoint/2010/main" val="2482637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2756A-199B-04B7-6B42-0E5FE6995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6954A-E6B7-DC97-1162-8C3324CF9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334F8-93AF-3156-E72E-7B713FDCF3D2}"/>
              </a:ext>
            </a:extLst>
          </p:cNvPr>
          <p:cNvSpPr>
            <a:spLocks noGrp="1"/>
          </p:cNvSpPr>
          <p:nvPr>
            <p:ph type="body" idx="1"/>
          </p:nvPr>
        </p:nvSpPr>
        <p:spPr/>
        <p:txBody>
          <a:bodyPr/>
          <a:lstStyle/>
          <a:p>
            <a:r>
              <a:rPr lang="en-GB" err="1"/>
              <a:t>L'histoire</a:t>
            </a:r>
            <a:r>
              <a:rPr lang="en-GB"/>
              <a:t> de Arto montre </a:t>
            </a:r>
            <a:r>
              <a:rPr lang="en-GB" err="1"/>
              <a:t>une</a:t>
            </a:r>
            <a:r>
              <a:rPr lang="en-GB"/>
              <a:t> </a:t>
            </a:r>
            <a:r>
              <a:rPr lang="en-GB" err="1"/>
              <a:t>fois</a:t>
            </a:r>
            <a:r>
              <a:rPr lang="en-GB"/>
              <a:t> encore </a:t>
            </a:r>
            <a:r>
              <a:rPr lang="en-GB" err="1"/>
              <a:t>qu'accepter</a:t>
            </a:r>
            <a:r>
              <a:rPr lang="en-GB"/>
              <a:t> de faire la mule </a:t>
            </a:r>
            <a:r>
              <a:rPr lang="en-GB" err="1"/>
              <a:t>n'est</a:t>
            </a:r>
            <a:r>
              <a:rPr lang="en-GB"/>
              <a:t> pas </a:t>
            </a:r>
            <a:r>
              <a:rPr lang="en-GB" err="1"/>
              <a:t>une</a:t>
            </a:r>
            <a:r>
              <a:rPr lang="en-GB"/>
              <a:t> bonne idée. </a:t>
            </a:r>
            <a:r>
              <a:rPr lang="nl-NL">
                <a:hlinkClick r:id="rId3"/>
              </a:rPr>
              <a:t>Ontvoerd en gedwongen "geldezel" te worden, het overkwam Arto (18), en hij is bovendien strafbaar | VRT NWS: nieuws</a:t>
            </a:r>
            <a:endParaRPr lang="en-GB"/>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1FAD3457-00FA-9C61-67D2-57BCB9E26AAD}"/>
              </a:ext>
            </a:extLst>
          </p:cNvPr>
          <p:cNvSpPr>
            <a:spLocks noGrp="1"/>
          </p:cNvSpPr>
          <p:nvPr>
            <p:ph type="sldNum" sz="quarter" idx="5"/>
          </p:nvPr>
        </p:nvSpPr>
        <p:spPr/>
        <p:txBody>
          <a:bodyPr/>
          <a:lstStyle/>
          <a:p>
            <a:fld id="{520923B3-BFDF-4F83-9AAB-9841709C5A0B}" type="slidenum">
              <a:rPr lang="nl-BE" smtClean="0"/>
              <a:t>19</a:t>
            </a:fld>
            <a:endParaRPr lang="nl-BE"/>
          </a:p>
        </p:txBody>
      </p:sp>
    </p:spTree>
    <p:extLst>
      <p:ext uri="{BB962C8B-B14F-4D97-AF65-F5344CB8AC3E}">
        <p14:creationId xmlns:p14="http://schemas.microsoft.com/office/powerpoint/2010/main" val="395074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B98A-AF5C-DAD0-C179-6CE1A4BEF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2790E-CADC-2B3A-576E-436B95007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3A7B7-8CD3-8DB4-29FD-D9DADCAD5B52}"/>
              </a:ext>
            </a:extLst>
          </p:cNvPr>
          <p:cNvSpPr>
            <a:spLocks noGrp="1"/>
          </p:cNvSpPr>
          <p:nvPr>
            <p:ph type="body" idx="1"/>
          </p:nvPr>
        </p:nvSpPr>
        <p:spPr/>
        <p:txBody>
          <a:bodyPr/>
          <a:lstStyle/>
          <a:p>
            <a:r>
              <a:rPr lang="fr-FR" sz="1200" i="0" kern="1200">
                <a:solidFill>
                  <a:schemeClr val="tx1"/>
                </a:solidFill>
                <a:effectLst/>
                <a:latin typeface="+mn-lt"/>
                <a:ea typeface="+mn-ea"/>
                <a:cs typeface="+mn-cs"/>
              </a:rPr>
              <a:t>Gérer ses affaires bancaires, faire ses courses, réserver ses vacances… tout se fait de plus en plus en ligne.</a:t>
            </a:r>
            <a:r>
              <a:rPr lang="fr-FR"/>
              <a:t> </a:t>
            </a:r>
            <a:r>
              <a:rPr lang="fr-FR" sz="1200" b="0" i="0" kern="1200">
                <a:solidFill>
                  <a:schemeClr val="tx1"/>
                </a:solidFill>
                <a:effectLst/>
                <a:latin typeface="+mn-lt"/>
                <a:ea typeface="+mn-ea"/>
                <a:cs typeface="+mn-cs"/>
              </a:rPr>
              <a:t>Malheureusement, cela signifie aussi que la criminalité se déplace </a:t>
            </a:r>
            <a:r>
              <a:rPr lang="fr-FR"/>
              <a:t>elle aussi de plus en plus vers</a:t>
            </a:r>
            <a:r>
              <a:rPr lang="fr-FR" sz="1200" b="0" i="0" kern="1200">
                <a:solidFill>
                  <a:schemeClr val="tx1"/>
                </a:solidFill>
                <a:effectLst/>
                <a:latin typeface="+mn-lt"/>
                <a:ea typeface="+mn-ea"/>
                <a:cs typeface="+mn-cs"/>
              </a:rPr>
              <a:t> le monde numérique.</a:t>
            </a:r>
            <a:br>
              <a:rPr lang="fr-FR" sz="1200" b="0" i="0" kern="1200">
                <a:effectLst/>
                <a:cs typeface="+mn-lt"/>
              </a:rPr>
            </a:br>
            <a:r>
              <a:rPr lang="fr-FR" sz="1200" b="0" i="0" kern="1200">
                <a:solidFill>
                  <a:schemeClr val="tx1"/>
                </a:solidFill>
                <a:effectLst/>
                <a:latin typeface="+mn-lt"/>
                <a:ea typeface="+mn-ea"/>
                <a:cs typeface="+mn-cs"/>
              </a:rPr>
              <a:t>Tout le monde peut devenir une cible pour les cybercriminels, y compris les jeunes.</a:t>
            </a:r>
          </a:p>
          <a:p>
            <a:r>
              <a:rPr lang="fr-FR" sz="1200" b="0" i="0" kern="1200">
                <a:solidFill>
                  <a:schemeClr val="tx1"/>
                </a:solidFill>
                <a:effectLst/>
                <a:latin typeface="+mn-lt"/>
                <a:ea typeface="+mn-ea"/>
                <a:cs typeface="+mn-cs"/>
              </a:rPr>
              <a:t>Regardons d’abord une vidéo.</a:t>
            </a:r>
            <a:endParaRPr lang="fr-FR" sz="1200" b="0" i="0" kern="1200">
              <a:solidFill>
                <a:schemeClr val="tx1"/>
              </a:solidFill>
              <a:effectLst/>
              <a:latin typeface="+mn-lt"/>
              <a:ea typeface="Calibri"/>
              <a:cs typeface="Calibri"/>
            </a:endParaRPr>
          </a:p>
          <a:p>
            <a:endParaRPr lang="fr-FR" sz="1200" b="1" i="0" kern="1200">
              <a:solidFill>
                <a:schemeClr val="tx1"/>
              </a:solidFill>
              <a:effectLst/>
              <a:latin typeface="+mn-lt"/>
              <a:ea typeface="+mn-ea"/>
              <a:cs typeface="+mn-cs"/>
            </a:endParaRPr>
          </a:p>
          <a:p>
            <a:r>
              <a:rPr lang="fr-FR" sz="1200" i="0" kern="1200">
                <a:solidFill>
                  <a:schemeClr val="tx1"/>
                </a:solidFill>
                <a:effectLst/>
                <a:latin typeface="+mn-lt"/>
                <a:ea typeface="+mn-ea"/>
                <a:cs typeface="+mn-cs"/>
              </a:rPr>
              <a:t>Questions possibles après la vidéo :</a:t>
            </a:r>
            <a:endParaRPr lang="fr-FR" sz="1200" i="0" kern="1200">
              <a:solidFill>
                <a:schemeClr val="tx1"/>
              </a:solidFill>
              <a:effectLst/>
              <a:latin typeface="+mn-lt"/>
              <a:ea typeface="Calibri"/>
              <a:cs typeface="Calibri"/>
            </a:endParaRPr>
          </a:p>
          <a:p>
            <a:pPr marL="742950" lvl="1" indent="-285750">
              <a:lnSpc>
                <a:spcPct val="107000"/>
              </a:lnSpc>
              <a:buFont typeface="Courier New,monospace"/>
              <a:buChar char="o"/>
            </a:pPr>
            <a:r>
              <a:rPr lang="fr-FR">
                <a:solidFill>
                  <a:srgbClr val="333B50"/>
                </a:solidFill>
              </a:rPr>
              <a:t>Comment te sens-tu après avoir vu ces vidéos ? À quoi penses-tu là maintenant ?</a:t>
            </a:r>
            <a:endParaRPr lang="fr-FR">
              <a:solidFill>
                <a:srgbClr val="333B50"/>
              </a:solidFill>
              <a:ea typeface="Calibri"/>
              <a:cs typeface="Calibri"/>
            </a:endParaRPr>
          </a:p>
          <a:p>
            <a:pPr marL="742950" lvl="1" indent="-285750">
              <a:lnSpc>
                <a:spcPct val="107000"/>
              </a:lnSpc>
              <a:buFont typeface="Courier New,monospace"/>
              <a:buChar char="o"/>
            </a:pPr>
            <a:r>
              <a:rPr lang="fr-FR">
                <a:solidFill>
                  <a:srgbClr val="333B50"/>
                </a:solidFill>
              </a:rPr>
              <a:t>As-tu l’impression de partager beaucoup de ta vie en ligne ?</a:t>
            </a:r>
          </a:p>
          <a:p>
            <a:pPr marL="742950" lvl="1" indent="-285750">
              <a:lnSpc>
                <a:spcPct val="107000"/>
              </a:lnSpc>
              <a:buFont typeface="Courier New,monospace"/>
              <a:buChar char="o"/>
            </a:pPr>
            <a:r>
              <a:rPr lang="fr-FR">
                <a:solidFill>
                  <a:srgbClr val="333B50"/>
                </a:solidFill>
              </a:rPr>
              <a:t>Est-ce que tu arrives facilement à trouver des informations sur des personnes que tu ne connais pas ?</a:t>
            </a:r>
          </a:p>
          <a:p>
            <a:pPr marL="742950" lvl="1" indent="-285750">
              <a:lnSpc>
                <a:spcPct val="107000"/>
              </a:lnSpc>
              <a:buFont typeface="Courier New,monospace"/>
              <a:buChar char="o"/>
            </a:pPr>
            <a:r>
              <a:rPr lang="fr-FR">
                <a:solidFill>
                  <a:srgbClr val="333B50"/>
                </a:solidFill>
              </a:rPr>
              <a:t>Partages-tu tes données financières en ligne ?</a:t>
            </a:r>
          </a:p>
          <a:p>
            <a:pPr marL="742950" lvl="1" indent="-285750">
              <a:lnSpc>
                <a:spcPct val="107000"/>
              </a:lnSpc>
              <a:buFont typeface="Courier New,monospace"/>
              <a:buChar char="o"/>
            </a:pPr>
            <a:r>
              <a:rPr lang="fr-FR">
                <a:solidFill>
                  <a:srgbClr val="333B50"/>
                </a:solidFill>
              </a:rPr>
              <a:t>Comment protèges-tu ta vie privée sur Internet ?</a:t>
            </a:r>
          </a:p>
          <a:p>
            <a:pPr marL="742950" lvl="1" indent="-285750">
              <a:lnSpc>
                <a:spcPct val="107000"/>
              </a:lnSpc>
              <a:buFont typeface="Courier New,monospace"/>
              <a:buChar char="o"/>
            </a:pPr>
            <a:r>
              <a:rPr lang="fr-FR">
                <a:solidFill>
                  <a:srgbClr val="333B50"/>
                </a:solidFill>
              </a:rPr>
              <a:t>Après avoir vu ces vidéos, comment vas-tu gérer le partage de tes données sur les rés</a:t>
            </a:r>
            <a:r>
              <a:rPr lang="fr-FR" sz="1200" b="0" i="0" kern="1200">
                <a:solidFill>
                  <a:schemeClr val="tx1"/>
                </a:solidFill>
                <a:effectLst/>
                <a:latin typeface="+mn-lt"/>
                <a:ea typeface="+mn-ea"/>
                <a:cs typeface="+mn-cs"/>
              </a:rPr>
              <a:t>eaux sociaux ?</a:t>
            </a:r>
          </a:p>
          <a:p>
            <a:pPr marL="742950" lvl="1" indent="-285750">
              <a:lnSpc>
                <a:spcPct val="107000"/>
              </a:lnSpc>
              <a:buFont typeface="Courier New,monospace"/>
              <a:buChar char="o"/>
            </a:pPr>
            <a:endParaRPr lang="nl-BE">
              <a:solidFill>
                <a:srgbClr val="333B50"/>
              </a:solidFill>
              <a:ea typeface="Calibri"/>
              <a:cs typeface="Calibri"/>
            </a:endParaRPr>
          </a:p>
          <a:p>
            <a:pPr marL="742950" lvl="1" indent="-285750">
              <a:lnSpc>
                <a:spcPct val="107000"/>
              </a:lnSpc>
              <a:buFont typeface="Courier New,monospace"/>
              <a:buChar char="o"/>
            </a:pPr>
            <a:endParaRPr lang="nl-BE">
              <a:solidFill>
                <a:srgbClr val="333B50"/>
              </a:solidFill>
              <a:ea typeface="Calibri"/>
              <a:cs typeface="Calibri"/>
            </a:endParaRPr>
          </a:p>
          <a:p>
            <a:endParaRPr lang="en-GB">
              <a:solidFill>
                <a:srgbClr val="444444"/>
              </a:solidFill>
            </a:endParaRPr>
          </a:p>
          <a:p>
            <a:endParaRPr lang="en-GB">
              <a:ea typeface="Calibri"/>
              <a:cs typeface="Calibri"/>
            </a:endParaRPr>
          </a:p>
        </p:txBody>
      </p:sp>
      <p:sp>
        <p:nvSpPr>
          <p:cNvPr id="4" name="Slide Number Placeholder 3">
            <a:extLst>
              <a:ext uri="{FF2B5EF4-FFF2-40B4-BE49-F238E27FC236}">
                <a16:creationId xmlns:a16="http://schemas.microsoft.com/office/drawing/2014/main" id="{32316982-A8E4-8D00-8ABC-B777E0D3AFAD}"/>
              </a:ext>
            </a:extLst>
          </p:cNvPr>
          <p:cNvSpPr>
            <a:spLocks noGrp="1"/>
          </p:cNvSpPr>
          <p:nvPr>
            <p:ph type="sldNum" sz="quarter" idx="5"/>
          </p:nvPr>
        </p:nvSpPr>
        <p:spPr/>
        <p:txBody>
          <a:bodyPr/>
          <a:lstStyle/>
          <a:p>
            <a:fld id="{520923B3-BFDF-4F83-9AAB-9841709C5A0B}" type="slidenum">
              <a:rPr lang="nl-BE" smtClean="0"/>
              <a:t>2</a:t>
            </a:fld>
            <a:endParaRPr lang="nl-BE"/>
          </a:p>
        </p:txBody>
      </p:sp>
    </p:spTree>
    <p:extLst>
      <p:ext uri="{BB962C8B-B14F-4D97-AF65-F5344CB8AC3E}">
        <p14:creationId xmlns:p14="http://schemas.microsoft.com/office/powerpoint/2010/main" val="3327812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A9C7B-372A-9571-491B-B33912281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0F090-3023-4E1F-7388-1FC245228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F4CB0-BD9B-07B3-9D95-B5D3BFF4062F}"/>
              </a:ext>
            </a:extLst>
          </p:cNvPr>
          <p:cNvSpPr>
            <a:spLocks noGrp="1"/>
          </p:cNvSpPr>
          <p:nvPr>
            <p:ph type="body" idx="1"/>
          </p:nvPr>
        </p:nvSpPr>
        <p:spPr/>
        <p:txBody>
          <a:bodyPr/>
          <a:lstStyle/>
          <a:p>
            <a:r>
              <a:rPr lang="fr-FR"/>
              <a:t>Nous voulons bien sûr vous donner quelques conseils pour ne laisser aucune chance aux recruteurs de mules financières et, autant que possible, pour vous prévenir  — ou guérir.</a:t>
            </a:r>
            <a:endParaRPr lang="fr-FR">
              <a:ea typeface="Calibri"/>
              <a:cs typeface="Calibri"/>
            </a:endParaRPr>
          </a:p>
        </p:txBody>
      </p:sp>
      <p:sp>
        <p:nvSpPr>
          <p:cNvPr id="4" name="Slide Number Placeholder 3">
            <a:extLst>
              <a:ext uri="{FF2B5EF4-FFF2-40B4-BE49-F238E27FC236}">
                <a16:creationId xmlns:a16="http://schemas.microsoft.com/office/drawing/2014/main" id="{58353293-66B5-C411-892C-EFE1075216DC}"/>
              </a:ext>
            </a:extLst>
          </p:cNvPr>
          <p:cNvSpPr>
            <a:spLocks noGrp="1"/>
          </p:cNvSpPr>
          <p:nvPr>
            <p:ph type="sldNum" sz="quarter" idx="5"/>
          </p:nvPr>
        </p:nvSpPr>
        <p:spPr/>
        <p:txBody>
          <a:bodyPr/>
          <a:lstStyle/>
          <a:p>
            <a:fld id="{520923B3-BFDF-4F83-9AAB-9841709C5A0B}" type="slidenum">
              <a:rPr lang="nl-BE" smtClean="0"/>
              <a:t>20</a:t>
            </a:fld>
            <a:endParaRPr lang="nl-BE"/>
          </a:p>
        </p:txBody>
      </p:sp>
    </p:spTree>
    <p:extLst>
      <p:ext uri="{BB962C8B-B14F-4D97-AF65-F5344CB8AC3E}">
        <p14:creationId xmlns:p14="http://schemas.microsoft.com/office/powerpoint/2010/main" val="220043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C6447-F0BA-F4E1-B2CD-8A3CFD107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D529B-6EB3-3A55-A262-F278E895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6E07-C3E5-3C11-15D7-37118E2C5686}"/>
              </a:ext>
            </a:extLst>
          </p:cNvPr>
          <p:cNvSpPr>
            <a:spLocks noGrp="1"/>
          </p:cNvSpPr>
          <p:nvPr>
            <p:ph type="body" idx="1"/>
          </p:nvPr>
        </p:nvSpPr>
        <p:spPr/>
        <p:txBody>
          <a:bodyPr/>
          <a:lstStyle/>
          <a:p>
            <a:r>
              <a:rPr lang="en-GB" sz="1100"/>
              <a:t>Pour plus </a:t>
            </a:r>
            <a:r>
              <a:rPr lang="en-GB" sz="1100" err="1"/>
              <a:t>d’infos</a:t>
            </a:r>
            <a:r>
              <a:rPr lang="en-GB" sz="1100"/>
              <a:t> sur les questions </a:t>
            </a:r>
            <a:r>
              <a:rPr lang="en-GB" sz="1100" err="1"/>
              <a:t>d'argent</a:t>
            </a:r>
            <a:r>
              <a:rPr lang="en-GB" sz="1100"/>
              <a:t>, </a:t>
            </a:r>
            <a:r>
              <a:rPr lang="en-GB" sz="1100" err="1"/>
              <a:t>vous</a:t>
            </a:r>
            <a:r>
              <a:rPr lang="en-GB" sz="1100"/>
              <a:t> </a:t>
            </a:r>
            <a:r>
              <a:rPr lang="en-GB" sz="1100" err="1"/>
              <a:t>pouvez</a:t>
            </a:r>
            <a:r>
              <a:rPr lang="en-GB" sz="1100"/>
              <a:t> consulter la page </a:t>
            </a:r>
            <a:r>
              <a:rPr lang="en-GB" sz="1100">
                <a:hlinkClick r:id="rId3"/>
              </a:rPr>
              <a:t>www.financesetmoi.be</a:t>
            </a:r>
            <a:r>
              <a:rPr lang="en-GB" sz="1100"/>
              <a:t>.</a:t>
            </a:r>
          </a:p>
        </p:txBody>
      </p:sp>
      <p:sp>
        <p:nvSpPr>
          <p:cNvPr id="4" name="Slide Number Placeholder 3">
            <a:extLst>
              <a:ext uri="{FF2B5EF4-FFF2-40B4-BE49-F238E27FC236}">
                <a16:creationId xmlns:a16="http://schemas.microsoft.com/office/drawing/2014/main" id="{3503A019-E357-4D6A-4222-87A23F095DC5}"/>
              </a:ext>
            </a:extLst>
          </p:cNvPr>
          <p:cNvSpPr>
            <a:spLocks noGrp="1"/>
          </p:cNvSpPr>
          <p:nvPr>
            <p:ph type="sldNum" sz="quarter" idx="5"/>
          </p:nvPr>
        </p:nvSpPr>
        <p:spPr/>
        <p:txBody>
          <a:bodyPr/>
          <a:lstStyle/>
          <a:p>
            <a:fld id="{520923B3-BFDF-4F83-9AAB-9841709C5A0B}" type="slidenum">
              <a:rPr lang="nl-BE" smtClean="0"/>
              <a:t>21</a:t>
            </a:fld>
            <a:endParaRPr lang="nl-BE"/>
          </a:p>
        </p:txBody>
      </p:sp>
    </p:spTree>
    <p:extLst>
      <p:ext uri="{BB962C8B-B14F-4D97-AF65-F5344CB8AC3E}">
        <p14:creationId xmlns:p14="http://schemas.microsoft.com/office/powerpoint/2010/main" val="284695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0FBA-863B-B219-3195-2A86BF490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B89B7-C6A4-C34B-AE1C-AC0E55343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16BDA-BE99-FDEA-4D6B-87FB4908854A}"/>
              </a:ext>
            </a:extLst>
          </p:cNvPr>
          <p:cNvSpPr>
            <a:spLocks noGrp="1"/>
          </p:cNvSpPr>
          <p:nvPr>
            <p:ph type="body" idx="1"/>
          </p:nvPr>
        </p:nvSpPr>
        <p:spPr/>
        <p:txBody>
          <a:bodyPr/>
          <a:lstStyle/>
          <a:p>
            <a:r>
              <a:rPr lang="en-GB" sz="1100">
                <a:ea typeface="Calibri"/>
                <a:cs typeface="Calibri"/>
              </a:rPr>
              <a:t>Ou suivez-nous sur TikTok et Instagram !</a:t>
            </a:r>
            <a:endParaRPr lang="en-GB" sz="1100"/>
          </a:p>
        </p:txBody>
      </p:sp>
      <p:sp>
        <p:nvSpPr>
          <p:cNvPr id="4" name="Slide Number Placeholder 3">
            <a:extLst>
              <a:ext uri="{FF2B5EF4-FFF2-40B4-BE49-F238E27FC236}">
                <a16:creationId xmlns:a16="http://schemas.microsoft.com/office/drawing/2014/main" id="{EF4B1BAB-1800-73A3-422C-342C7001C34B}"/>
              </a:ext>
            </a:extLst>
          </p:cNvPr>
          <p:cNvSpPr>
            <a:spLocks noGrp="1"/>
          </p:cNvSpPr>
          <p:nvPr>
            <p:ph type="sldNum" sz="quarter" idx="5"/>
          </p:nvPr>
        </p:nvSpPr>
        <p:spPr/>
        <p:txBody>
          <a:bodyPr/>
          <a:lstStyle/>
          <a:p>
            <a:fld id="{520923B3-BFDF-4F83-9AAB-9841709C5A0B}" type="slidenum">
              <a:rPr lang="nl-BE" smtClean="0"/>
              <a:t>22</a:t>
            </a:fld>
            <a:endParaRPr lang="nl-BE"/>
          </a:p>
        </p:txBody>
      </p:sp>
    </p:spTree>
    <p:extLst>
      <p:ext uri="{BB962C8B-B14F-4D97-AF65-F5344CB8AC3E}">
        <p14:creationId xmlns:p14="http://schemas.microsoft.com/office/powerpoint/2010/main" val="3383366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18D98-A0FB-558F-2DE1-FBEF89DDC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5D8FA-329D-58C1-AB11-AB7ACBB1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CD9C5-C975-D763-B055-2DB0E6BA0344}"/>
              </a:ext>
            </a:extLst>
          </p:cNvPr>
          <p:cNvSpPr>
            <a:spLocks noGrp="1"/>
          </p:cNvSpPr>
          <p:nvPr>
            <p:ph type="body" idx="1"/>
          </p:nvPr>
        </p:nvSpPr>
        <p:spPr/>
        <p:txBody>
          <a:bodyPr/>
          <a:lstStyle/>
          <a:p>
            <a:r>
              <a:rPr lang="fr-FR" sz="1100" b="0" i="0" kern="1200">
                <a:solidFill>
                  <a:schemeClr val="tx1"/>
                </a:solidFill>
                <a:effectLst/>
                <a:latin typeface="+mn-lt"/>
                <a:ea typeface="+mn-ea"/>
                <a:cs typeface="+mn-cs"/>
              </a:rPr>
              <a:t>Montrer la vidéo à partir de 3:38« </a:t>
            </a:r>
          </a:p>
          <a:p>
            <a:endParaRPr lang="en-GB" sz="1100" b="0"/>
          </a:p>
          <a:p>
            <a:r>
              <a:rPr lang="fr-FR" sz="1100" b="0" i="0" kern="1200">
                <a:solidFill>
                  <a:schemeClr val="tx1"/>
                </a:solidFill>
                <a:effectLst/>
                <a:latin typeface="+mn-lt"/>
                <a:ea typeface="+mn-ea"/>
                <a:cs typeface="+mn-cs"/>
              </a:rPr>
              <a:t> "Exercice : Voir </a:t>
            </a:r>
            <a:r>
              <a:rPr lang="fr-FR" sz="1100"/>
              <a:t>le slide suivant</a:t>
            </a:r>
            <a:r>
              <a:rPr lang="fr-FR" sz="1100" b="0" i="0" kern="1200">
                <a:solidFill>
                  <a:schemeClr val="tx1"/>
                </a:solidFill>
                <a:effectLst/>
                <a:latin typeface="+mn-lt"/>
                <a:ea typeface="+mn-ea"/>
                <a:cs typeface="+mn-cs"/>
              </a:rPr>
              <a:t>."</a:t>
            </a:r>
            <a:endParaRPr lang="en-GB" sz="1100" b="0"/>
          </a:p>
          <a:p>
            <a:pPr algn="l"/>
            <a:endParaRPr lang="en-GB" sz="1100"/>
          </a:p>
          <a:p>
            <a:endParaRPr lang="en-GB" sz="1100"/>
          </a:p>
        </p:txBody>
      </p:sp>
      <p:sp>
        <p:nvSpPr>
          <p:cNvPr id="4" name="Slide Number Placeholder 3">
            <a:extLst>
              <a:ext uri="{FF2B5EF4-FFF2-40B4-BE49-F238E27FC236}">
                <a16:creationId xmlns:a16="http://schemas.microsoft.com/office/drawing/2014/main" id="{F02A1F5F-3629-1582-0F24-79F3A913D7B1}"/>
              </a:ext>
            </a:extLst>
          </p:cNvPr>
          <p:cNvSpPr>
            <a:spLocks noGrp="1"/>
          </p:cNvSpPr>
          <p:nvPr>
            <p:ph type="sldNum" sz="quarter" idx="5"/>
          </p:nvPr>
        </p:nvSpPr>
        <p:spPr/>
        <p:txBody>
          <a:bodyPr/>
          <a:lstStyle/>
          <a:p>
            <a:fld id="{520923B3-BFDF-4F83-9AAB-9841709C5A0B}" type="slidenum">
              <a:rPr lang="nl-BE" smtClean="0"/>
              <a:t>23</a:t>
            </a:fld>
            <a:endParaRPr lang="nl-BE"/>
          </a:p>
        </p:txBody>
      </p:sp>
    </p:spTree>
    <p:extLst>
      <p:ext uri="{BB962C8B-B14F-4D97-AF65-F5344CB8AC3E}">
        <p14:creationId xmlns:p14="http://schemas.microsoft.com/office/powerpoint/2010/main" val="399939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F9C7-C106-2948-D8E5-D2B7B958A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AECA8-E923-203E-42F7-F35D7237E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8DF7C-607B-EDE1-5047-205ADD1D90A4}"/>
              </a:ext>
            </a:extLst>
          </p:cNvPr>
          <p:cNvSpPr>
            <a:spLocks noGrp="1"/>
          </p:cNvSpPr>
          <p:nvPr>
            <p:ph type="body" idx="1"/>
          </p:nvPr>
        </p:nvSpPr>
        <p:spPr/>
        <p:txBody>
          <a:bodyPr/>
          <a:lstStyle/>
          <a:p>
            <a:r>
              <a:rPr lang="fr-FR" dirty="0"/>
              <a:t>Tâche : demandez</a:t>
            </a:r>
            <a:r>
              <a:rPr lang="fr-FR" sz="1200" b="0" i="0" kern="1200" dirty="0">
                <a:solidFill>
                  <a:schemeClr val="tx1"/>
                </a:solidFill>
                <a:effectLst/>
                <a:latin typeface="+mn-lt"/>
                <a:ea typeface="+mn-ea"/>
                <a:cs typeface="+mn-cs"/>
              </a:rPr>
              <a:t> aux élèves de réfléchir en petits groupes à ces deux questions, puis de partager leurs réponses avec la classe.</a:t>
            </a:r>
          </a:p>
          <a:p>
            <a:endParaRPr lang="fr-FR" sz="1200" b="1"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Réponses possibles à la question 1 :</a:t>
            </a:r>
            <a:endParaRPr lang="fr-FR" sz="1200" i="0" kern="1200" dirty="0">
              <a:solidFill>
                <a:schemeClr val="tx1"/>
              </a:solidFill>
              <a:effectLst/>
              <a:latin typeface="+mn-lt"/>
              <a:ea typeface="Calibri"/>
              <a:cs typeface="Calibri"/>
            </a:endParaRPr>
          </a:p>
          <a:p>
            <a:endParaRPr lang="fr-FR" sz="120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Ne réponds pas à une proposition de gagner de l’argent rapidement.</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Ne prête jamais ton compte bancaire, ta carte bancaire ou ton code PIN. Ils sont strictement personnels.</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Parle-en avec quelqu’un en qui tu as confiance et avertis tes amis.</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Signale les comptes </a:t>
            </a:r>
            <a:r>
              <a:rPr lang="fr-FR" dirty="0"/>
              <a:t>de</a:t>
            </a:r>
            <a:r>
              <a:rPr lang="fr-FR" sz="1200" b="0" i="0" kern="1200" dirty="0">
                <a:solidFill>
                  <a:schemeClr val="tx1"/>
                </a:solidFill>
                <a:effectLst/>
                <a:latin typeface="+mn-lt"/>
                <a:ea typeface="+mn-ea"/>
                <a:cs typeface="+mn-cs"/>
              </a:rPr>
              <a:t> réseaux sociaux qui promettent de l’argent facile au </a:t>
            </a:r>
            <a:r>
              <a:rPr lang="fr-FR" sz="1200" i="0" kern="1200" dirty="0">
                <a:solidFill>
                  <a:schemeClr val="tx1"/>
                </a:solidFill>
                <a:effectLst/>
                <a:latin typeface="+mn-lt"/>
                <a:ea typeface="+mn-ea"/>
                <a:cs typeface="+mn-cs"/>
              </a:rPr>
              <a:t>Point de contact </a:t>
            </a:r>
            <a:r>
              <a:rPr lang="fr-FR" dirty="0"/>
              <a:t>des pouvoirs publics </a:t>
            </a:r>
            <a:r>
              <a:rPr lang="fr-FR" sz="1200" b="0" i="0" kern="1200" dirty="0">
                <a:solidFill>
                  <a:schemeClr val="tx1"/>
                </a:solidFill>
                <a:effectLst/>
                <a:latin typeface="+mn-lt"/>
                <a:ea typeface="+mn-ea"/>
                <a:cs typeface="+mn-cs"/>
              </a:rPr>
              <a:t>pour les cas de </a:t>
            </a:r>
            <a:r>
              <a:rPr lang="fr-FR" b="0" i="0" kern="1200" dirty="0">
                <a:solidFill>
                  <a:srgbClr val="474747"/>
                </a:solidFill>
                <a:effectLst/>
              </a:rPr>
              <a:t>tromperie, </a:t>
            </a:r>
            <a:r>
              <a:rPr lang="fr-FR" dirty="0">
                <a:solidFill>
                  <a:srgbClr val="474747"/>
                </a:solidFill>
              </a:rPr>
              <a:t>arnaque, fraude ou escroquerie</a:t>
            </a:r>
            <a:r>
              <a:rPr lang="fr-FR" sz="1200" b="0" i="0" kern="1200" dirty="0">
                <a:solidFill>
                  <a:schemeClr val="tx1"/>
                </a:solidFill>
                <a:effectLst/>
                <a:latin typeface="+mn-lt"/>
                <a:ea typeface="+mn-ea"/>
                <a:cs typeface="+mn-cs"/>
              </a:rPr>
              <a:t>.</a:t>
            </a:r>
            <a:endParaRPr lang="fr-FR" sz="1200" b="0" i="0" kern="1200" dirty="0">
              <a:solidFill>
                <a:schemeClr val="tx1"/>
              </a:solidFill>
              <a:effectLst/>
              <a:latin typeface="+mn-lt"/>
              <a:ea typeface="Calibri"/>
              <a:cs typeface="Calibri"/>
            </a:endParaRPr>
          </a:p>
          <a:p>
            <a:endParaRPr lang="fr-FR" sz="1200" b="1" i="0" kern="1200" dirty="0">
              <a:solidFill>
                <a:schemeClr val="tx1"/>
              </a:solidFill>
              <a:effectLst/>
              <a:latin typeface="+mn-lt"/>
              <a:ea typeface="+mn-ea"/>
              <a:cs typeface="+mn-cs"/>
            </a:endParaRPr>
          </a:p>
          <a:p>
            <a:endParaRPr lang="fr-FR" b="1" dirty="0">
              <a:solidFill>
                <a:srgbClr val="000000"/>
              </a:solidFill>
              <a:ea typeface="Calibri"/>
              <a:cs typeface="Calibri"/>
            </a:endParaRPr>
          </a:p>
          <a:p>
            <a:r>
              <a:rPr lang="fr-FR" sz="1200" i="0" kern="1200" dirty="0">
                <a:solidFill>
                  <a:schemeClr val="tx1"/>
                </a:solidFill>
                <a:effectLst/>
                <a:latin typeface="+mn-lt"/>
                <a:ea typeface="+mn-ea"/>
                <a:cs typeface="+mn-cs"/>
              </a:rPr>
              <a:t>Réponses possibles à la question 2 :</a:t>
            </a:r>
            <a:endParaRPr lang="fr-FR" dirty="0">
              <a:ea typeface="+mn-ea"/>
              <a:cs typeface="+mn-cs"/>
            </a:endParaRPr>
          </a:p>
          <a:p>
            <a:endParaRPr lang="fr-FR"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dirty="0"/>
              <a:t>Parles-en</a:t>
            </a:r>
            <a:r>
              <a:rPr lang="fr-FR" sz="1200" b="0" i="0" kern="1200" dirty="0">
                <a:solidFill>
                  <a:schemeClr val="tx1"/>
                </a:solidFill>
                <a:effectLst/>
                <a:latin typeface="+mn-lt"/>
                <a:ea typeface="+mn-ea"/>
                <a:cs typeface="+mn-cs"/>
              </a:rPr>
              <a:t> avec tes parents ou une personne de confiance (ne garde pas ce secret pour toi).</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Contacte ta banque le plus rapidement possible.</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Fais bloquer ta carte via </a:t>
            </a:r>
            <a:r>
              <a:rPr lang="fr-FR" sz="1200" i="0" kern="1200" dirty="0" err="1">
                <a:solidFill>
                  <a:schemeClr val="tx1"/>
                </a:solidFill>
                <a:effectLst/>
                <a:latin typeface="+mn-lt"/>
                <a:ea typeface="+mn-ea"/>
                <a:cs typeface="+mn-cs"/>
              </a:rPr>
              <a:t>Card</a:t>
            </a:r>
            <a:r>
              <a:rPr lang="fr-FR" sz="1200" i="0" kern="1200" dirty="0">
                <a:solidFill>
                  <a:schemeClr val="tx1"/>
                </a:solidFill>
                <a:effectLst/>
                <a:latin typeface="+mn-lt"/>
                <a:ea typeface="+mn-ea"/>
                <a:cs typeface="+mn-cs"/>
              </a:rPr>
              <a:t> Stop</a:t>
            </a:r>
            <a:r>
              <a:rPr lang="fr-FR" sz="1200" b="0" i="0" kern="1200" dirty="0">
                <a:solidFill>
                  <a:schemeClr val="tx1"/>
                </a:solidFill>
                <a:effectLst/>
                <a:latin typeface="+mn-lt"/>
                <a:ea typeface="+mn-ea"/>
                <a:cs typeface="+mn-cs"/>
              </a:rPr>
              <a:t> (+32 </a:t>
            </a:r>
            <a:r>
              <a:rPr lang="fr-FR" b="1" dirty="0">
                <a:solidFill>
                  <a:srgbClr val="FF0000"/>
                </a:solidFill>
              </a:rPr>
              <a:t>078 170 170</a:t>
            </a:r>
            <a:r>
              <a:rPr lang="fr-FR" dirty="0"/>
              <a:t>).</a:t>
            </a:r>
            <a:endParaRPr lang="fr-FR"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Va déposer plainte à la police.</a:t>
            </a:r>
            <a:endParaRPr lang="fr-FR" sz="1200" b="0" i="0" kern="1200" dirty="0">
              <a:solidFill>
                <a:schemeClr val="tx1"/>
              </a:solidFill>
              <a:effectLst/>
              <a:latin typeface="+mn-lt"/>
              <a:ea typeface="Calibri"/>
              <a:cs typeface="Calibri"/>
            </a:endParaRPr>
          </a:p>
          <a:p>
            <a:pPr algn="l"/>
            <a:endParaRPr lang="nl-NL" b="0" i="0" dirty="0">
              <a:solidFill>
                <a:srgbClr val="000000"/>
              </a:solidFill>
              <a:effectLst/>
              <a:latin typeface="Times New Roman" panose="02020603050405020304" pitchFamily="18" charset="0"/>
            </a:endParaRPr>
          </a:p>
          <a:p>
            <a:pPr algn="l"/>
            <a:endParaRPr lang="nl-NL" b="0" i="0" dirty="0">
              <a:solidFill>
                <a:srgbClr val="000000"/>
              </a:solidFill>
              <a:effectLst/>
              <a:latin typeface="Times New Roman" panose="02020603050405020304" pitchFamily="18" charset="0"/>
            </a:endParaRPr>
          </a:p>
          <a:p>
            <a:endParaRPr lang="nl-NL" b="0" i="0" dirty="0">
              <a:solidFill>
                <a:srgbClr val="000000"/>
              </a:solidFill>
              <a:effectLst/>
              <a:latin typeface="Times New Roman" panose="02020603050405020304" pitchFamily="18" charset="0"/>
              <a:cs typeface="Times New Roman"/>
            </a:endParaRPr>
          </a:p>
          <a:p>
            <a:pPr algn="l"/>
            <a:endParaRPr lang="nl-NL" b="0" i="0" dirty="0">
              <a:solidFill>
                <a:srgbClr val="000000"/>
              </a:solidFill>
              <a:effectLst/>
              <a:latin typeface="Times New Roman" panose="02020603050405020304" pitchFamily="18" charset="0"/>
            </a:endParaRPr>
          </a:p>
          <a:p>
            <a:pPr algn="l"/>
            <a:endParaRPr lang="nl-NL" b="0" i="0" dirty="0">
              <a:solidFill>
                <a:srgbClr val="000000"/>
              </a:solidFill>
              <a:effectLst/>
              <a:latin typeface="Times New Roman" panose="02020603050405020304" pitchFamily="18" charset="0"/>
            </a:endParaRPr>
          </a:p>
          <a:p>
            <a:pPr algn="l"/>
            <a:endParaRPr lang="nl-NL" b="0" i="0" dirty="0">
              <a:solidFill>
                <a:srgbClr val="000000"/>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8640C301-D8EF-2BE0-CE75-86BBF91BE223}"/>
              </a:ext>
            </a:extLst>
          </p:cNvPr>
          <p:cNvSpPr>
            <a:spLocks noGrp="1"/>
          </p:cNvSpPr>
          <p:nvPr>
            <p:ph type="sldNum" sz="quarter" idx="5"/>
          </p:nvPr>
        </p:nvSpPr>
        <p:spPr/>
        <p:txBody>
          <a:bodyPr/>
          <a:lstStyle/>
          <a:p>
            <a:fld id="{520923B3-BFDF-4F83-9AAB-9841709C5A0B}" type="slidenum">
              <a:rPr lang="nl-BE" smtClean="0"/>
              <a:t>24</a:t>
            </a:fld>
            <a:endParaRPr lang="nl-BE"/>
          </a:p>
        </p:txBody>
      </p:sp>
    </p:spTree>
    <p:extLst>
      <p:ext uri="{BB962C8B-B14F-4D97-AF65-F5344CB8AC3E}">
        <p14:creationId xmlns:p14="http://schemas.microsoft.com/office/powerpoint/2010/main" val="3210191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A07DC-9B48-9A37-CD59-DB2C1EDF4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430A6-7961-F681-562C-ADB42DD7C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DA9B6-606B-C76B-88BE-75D9D992D2AF}"/>
              </a:ext>
            </a:extLst>
          </p:cNvPr>
          <p:cNvSpPr>
            <a:spLocks noGrp="1"/>
          </p:cNvSpPr>
          <p:nvPr>
            <p:ph type="body" idx="1"/>
          </p:nvPr>
        </p:nvSpPr>
        <p:spPr/>
        <p:txBody>
          <a:bodyPr/>
          <a:lstStyle/>
          <a:p>
            <a:r>
              <a:rPr lang="en-GB" sz="1100" err="1"/>
              <a:t>Réponds</a:t>
            </a:r>
            <a:r>
              <a:rPr lang="en-GB" sz="1100"/>
              <a:t> au questionnaire.</a:t>
            </a:r>
            <a:endParaRPr lang="en-US"/>
          </a:p>
          <a:p>
            <a:endParaRPr lang="en-GB" sz="1100"/>
          </a:p>
          <a:p>
            <a:r>
              <a:rPr lang="en-GB" sz="1100" err="1"/>
              <a:t>Réponse</a:t>
            </a:r>
            <a:r>
              <a:rPr lang="en-GB" sz="1100"/>
              <a:t> </a:t>
            </a:r>
            <a:r>
              <a:rPr lang="en-GB" sz="1100" err="1"/>
              <a:t>correcte</a:t>
            </a:r>
            <a:r>
              <a:rPr lang="en-GB" sz="1100"/>
              <a:t>:</a:t>
            </a:r>
            <a:endParaRPr lang="en-GB"/>
          </a:p>
          <a:p>
            <a:endParaRPr lang="en-GB" sz="1100"/>
          </a:p>
          <a:p>
            <a:pPr marL="171450" indent="-171450">
              <a:buFont typeface="Arial" panose="020B0604020202020204" pitchFamily="34" charset="0"/>
              <a:buChar char="•"/>
            </a:pPr>
            <a:r>
              <a:rPr lang="en-GB" sz="1100"/>
              <a:t>Question 1: B</a:t>
            </a:r>
            <a:endParaRPr lang="en-GB" sz="1100">
              <a:ea typeface="Calibri"/>
              <a:cs typeface="Calibri"/>
            </a:endParaRPr>
          </a:p>
          <a:p>
            <a:pPr marL="171450" indent="-171450">
              <a:buFont typeface="Arial" panose="020B0604020202020204" pitchFamily="34" charset="0"/>
              <a:buChar char="•"/>
            </a:pPr>
            <a:r>
              <a:rPr lang="en-GB" sz="1100"/>
              <a:t>Question 2: Faux</a:t>
            </a:r>
            <a:endParaRPr lang="en-GB" sz="1100">
              <a:ea typeface="Calibri"/>
              <a:cs typeface="Calibri"/>
            </a:endParaRPr>
          </a:p>
        </p:txBody>
      </p:sp>
      <p:sp>
        <p:nvSpPr>
          <p:cNvPr id="4" name="Slide Number Placeholder 3">
            <a:extLst>
              <a:ext uri="{FF2B5EF4-FFF2-40B4-BE49-F238E27FC236}">
                <a16:creationId xmlns:a16="http://schemas.microsoft.com/office/drawing/2014/main" id="{B6AD253C-514D-B98F-86E6-C328F201A4CF}"/>
              </a:ext>
            </a:extLst>
          </p:cNvPr>
          <p:cNvSpPr>
            <a:spLocks noGrp="1"/>
          </p:cNvSpPr>
          <p:nvPr>
            <p:ph type="sldNum" sz="quarter" idx="5"/>
          </p:nvPr>
        </p:nvSpPr>
        <p:spPr/>
        <p:txBody>
          <a:bodyPr/>
          <a:lstStyle/>
          <a:p>
            <a:fld id="{520923B3-BFDF-4F83-9AAB-9841709C5A0B}" type="slidenum">
              <a:rPr lang="nl-BE" smtClean="0"/>
              <a:t>25</a:t>
            </a:fld>
            <a:endParaRPr lang="nl-BE"/>
          </a:p>
        </p:txBody>
      </p:sp>
    </p:spTree>
    <p:extLst>
      <p:ext uri="{BB962C8B-B14F-4D97-AF65-F5344CB8AC3E}">
        <p14:creationId xmlns:p14="http://schemas.microsoft.com/office/powerpoint/2010/main" val="388252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79F9-7B38-A053-B53D-F05CAD361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CE4C6-550B-659C-F11C-898133516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B9A05-E84E-24F1-0809-E8FC55453DAD}"/>
              </a:ext>
            </a:extLst>
          </p:cNvPr>
          <p:cNvSpPr>
            <a:spLocks noGrp="1"/>
          </p:cNvSpPr>
          <p:nvPr>
            <p:ph type="body" idx="1"/>
          </p:nvPr>
        </p:nvSpPr>
        <p:spPr/>
        <p:txBody>
          <a:bodyPr/>
          <a:lstStyle/>
          <a:p>
            <a:r>
              <a:rPr lang="en-GB" sz="1100" err="1"/>
              <a:t>Réponse</a:t>
            </a:r>
            <a:r>
              <a:rPr lang="en-GB" sz="1100"/>
              <a:t> </a:t>
            </a:r>
            <a:r>
              <a:rPr lang="en-GB" sz="1100" err="1"/>
              <a:t>correcte</a:t>
            </a:r>
            <a:r>
              <a:rPr lang="en-GB" sz="1100"/>
              <a:t>:</a:t>
            </a:r>
          </a:p>
          <a:p>
            <a:endParaRPr lang="en-GB" sz="1100"/>
          </a:p>
          <a:p>
            <a:pPr marL="171450" indent="-171450">
              <a:buFont typeface="Arial" panose="020B0604020202020204" pitchFamily="34" charset="0"/>
              <a:buChar char="•"/>
            </a:pPr>
            <a:r>
              <a:rPr lang="en-GB" sz="1100"/>
              <a:t>Question 3: B</a:t>
            </a:r>
          </a:p>
          <a:p>
            <a:pPr marL="171450" indent="-171450">
              <a:buFont typeface="Arial" panose="020B0604020202020204" pitchFamily="34" charset="0"/>
              <a:buChar char="•"/>
            </a:pPr>
            <a:r>
              <a:rPr lang="en-GB" sz="1100"/>
              <a:t>Question 4: B</a:t>
            </a:r>
          </a:p>
          <a:p>
            <a:endParaRPr lang="en-GB" sz="1100"/>
          </a:p>
        </p:txBody>
      </p:sp>
      <p:sp>
        <p:nvSpPr>
          <p:cNvPr id="4" name="Slide Number Placeholder 3">
            <a:extLst>
              <a:ext uri="{FF2B5EF4-FFF2-40B4-BE49-F238E27FC236}">
                <a16:creationId xmlns:a16="http://schemas.microsoft.com/office/drawing/2014/main" id="{1BAA485E-1070-B73D-2C7C-5CB2A4058B0F}"/>
              </a:ext>
            </a:extLst>
          </p:cNvPr>
          <p:cNvSpPr>
            <a:spLocks noGrp="1"/>
          </p:cNvSpPr>
          <p:nvPr>
            <p:ph type="sldNum" sz="quarter" idx="5"/>
          </p:nvPr>
        </p:nvSpPr>
        <p:spPr/>
        <p:txBody>
          <a:bodyPr/>
          <a:lstStyle/>
          <a:p>
            <a:fld id="{520923B3-BFDF-4F83-9AAB-9841709C5A0B}" type="slidenum">
              <a:rPr lang="nl-BE" smtClean="0"/>
              <a:t>26</a:t>
            </a:fld>
            <a:endParaRPr lang="nl-BE"/>
          </a:p>
        </p:txBody>
      </p:sp>
    </p:spTree>
    <p:extLst>
      <p:ext uri="{BB962C8B-B14F-4D97-AF65-F5344CB8AC3E}">
        <p14:creationId xmlns:p14="http://schemas.microsoft.com/office/powerpoint/2010/main" val="313183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22E3-9F71-5AE0-333C-835B0DAA3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F88FE-1FFA-D767-B3EF-8A67AC168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87796-33ED-0038-1BFD-2BBA9D98813C}"/>
              </a:ext>
            </a:extLst>
          </p:cNvPr>
          <p:cNvSpPr>
            <a:spLocks noGrp="1"/>
          </p:cNvSpPr>
          <p:nvPr>
            <p:ph type="body" idx="1"/>
          </p:nvPr>
        </p:nvSpPr>
        <p:spPr/>
        <p:txBody>
          <a:bodyPr/>
          <a:lstStyle/>
          <a:p>
            <a:r>
              <a:rPr lang="en-GB" sz="1100" err="1"/>
              <a:t>Réponse</a:t>
            </a:r>
            <a:r>
              <a:rPr lang="en-GB" sz="1100"/>
              <a:t> </a:t>
            </a:r>
            <a:r>
              <a:rPr lang="en-GB" sz="1100" err="1"/>
              <a:t>correcte</a:t>
            </a:r>
            <a:r>
              <a:rPr lang="en-GB" sz="1100"/>
              <a:t>:</a:t>
            </a:r>
          </a:p>
          <a:p>
            <a:endParaRPr lang="en-GB" sz="1100"/>
          </a:p>
          <a:p>
            <a:pPr marL="171450" indent="-171450">
              <a:buFont typeface="Arial" panose="020B0604020202020204" pitchFamily="34" charset="0"/>
              <a:buChar char="•"/>
            </a:pPr>
            <a:r>
              <a:rPr lang="en-GB" sz="1100"/>
              <a:t>Question 5: B et C</a:t>
            </a:r>
          </a:p>
          <a:p>
            <a:pPr marL="171450" indent="-171450">
              <a:buFont typeface="Arial" panose="020B0604020202020204" pitchFamily="34" charset="0"/>
              <a:buChar char="•"/>
            </a:pPr>
            <a:r>
              <a:rPr lang="en-GB" sz="1100"/>
              <a:t>Question 6: C</a:t>
            </a:r>
          </a:p>
          <a:p>
            <a:endParaRPr lang="en-GB" sz="1100"/>
          </a:p>
        </p:txBody>
      </p:sp>
      <p:sp>
        <p:nvSpPr>
          <p:cNvPr id="4" name="Slide Number Placeholder 3">
            <a:extLst>
              <a:ext uri="{FF2B5EF4-FFF2-40B4-BE49-F238E27FC236}">
                <a16:creationId xmlns:a16="http://schemas.microsoft.com/office/drawing/2014/main" id="{8E73C149-E019-44B1-2939-5571D050DB7B}"/>
              </a:ext>
            </a:extLst>
          </p:cNvPr>
          <p:cNvSpPr>
            <a:spLocks noGrp="1"/>
          </p:cNvSpPr>
          <p:nvPr>
            <p:ph type="sldNum" sz="quarter" idx="5"/>
          </p:nvPr>
        </p:nvSpPr>
        <p:spPr/>
        <p:txBody>
          <a:bodyPr/>
          <a:lstStyle/>
          <a:p>
            <a:fld id="{520923B3-BFDF-4F83-9AAB-9841709C5A0B}" type="slidenum">
              <a:rPr lang="nl-BE" smtClean="0"/>
              <a:t>27</a:t>
            </a:fld>
            <a:endParaRPr lang="nl-BE"/>
          </a:p>
        </p:txBody>
      </p:sp>
    </p:spTree>
    <p:extLst>
      <p:ext uri="{BB962C8B-B14F-4D97-AF65-F5344CB8AC3E}">
        <p14:creationId xmlns:p14="http://schemas.microsoft.com/office/powerpoint/2010/main" val="3343642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78A3-5878-3F1F-7C1B-02E7ECD75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ACC7D-EEED-5E10-2EBD-F74591498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077D7-6074-8AF4-ED7E-C3EF2BAE8012}"/>
              </a:ext>
            </a:extLst>
          </p:cNvPr>
          <p:cNvSpPr>
            <a:spLocks noGrp="1"/>
          </p:cNvSpPr>
          <p:nvPr>
            <p:ph type="body" idx="1"/>
          </p:nvPr>
        </p:nvSpPr>
        <p:spPr/>
        <p:txBody>
          <a:bodyPr/>
          <a:lstStyle/>
          <a:p>
            <a:r>
              <a:rPr lang="en-GB" sz="1100" err="1"/>
              <a:t>Réponse</a:t>
            </a:r>
            <a:r>
              <a:rPr lang="en-GB" sz="1100"/>
              <a:t> </a:t>
            </a:r>
            <a:r>
              <a:rPr lang="en-GB" sz="1100" err="1"/>
              <a:t>correcte</a:t>
            </a:r>
            <a:r>
              <a:rPr lang="en-GB" sz="1100"/>
              <a:t>:</a:t>
            </a:r>
          </a:p>
          <a:p>
            <a:endParaRPr lang="en-GB" sz="1100"/>
          </a:p>
          <a:p>
            <a:pPr marL="171450" indent="-171450">
              <a:buFont typeface="Arial" panose="020B0604020202020204" pitchFamily="34" charset="0"/>
              <a:buChar char="•"/>
            </a:pPr>
            <a:r>
              <a:rPr lang="en-GB" sz="1100"/>
              <a:t>Question 7 : Vrai</a:t>
            </a:r>
          </a:p>
          <a:p>
            <a:pPr marL="171450" indent="-171450">
              <a:buFont typeface="Arial" panose="020B0604020202020204" pitchFamily="34" charset="0"/>
              <a:buChar char="•"/>
            </a:pPr>
            <a:r>
              <a:rPr lang="en-GB" sz="1100"/>
              <a:t>Question 8 : B</a:t>
            </a:r>
          </a:p>
          <a:p>
            <a:endParaRPr lang="en-GB" sz="1100"/>
          </a:p>
        </p:txBody>
      </p:sp>
      <p:sp>
        <p:nvSpPr>
          <p:cNvPr id="4" name="Slide Number Placeholder 3">
            <a:extLst>
              <a:ext uri="{FF2B5EF4-FFF2-40B4-BE49-F238E27FC236}">
                <a16:creationId xmlns:a16="http://schemas.microsoft.com/office/drawing/2014/main" id="{1887B3D5-CAAC-DE70-293B-3711D98854D7}"/>
              </a:ext>
            </a:extLst>
          </p:cNvPr>
          <p:cNvSpPr>
            <a:spLocks noGrp="1"/>
          </p:cNvSpPr>
          <p:nvPr>
            <p:ph type="sldNum" sz="quarter" idx="5"/>
          </p:nvPr>
        </p:nvSpPr>
        <p:spPr/>
        <p:txBody>
          <a:bodyPr/>
          <a:lstStyle/>
          <a:p>
            <a:fld id="{520923B3-BFDF-4F83-9AAB-9841709C5A0B}" type="slidenum">
              <a:rPr lang="nl-BE" smtClean="0"/>
              <a:t>28</a:t>
            </a:fld>
            <a:endParaRPr lang="nl-BE"/>
          </a:p>
        </p:txBody>
      </p:sp>
    </p:spTree>
    <p:extLst>
      <p:ext uri="{BB962C8B-B14F-4D97-AF65-F5344CB8AC3E}">
        <p14:creationId xmlns:p14="http://schemas.microsoft.com/office/powerpoint/2010/main" val="2839575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F6ED-5698-EC99-F0AE-E0A9FEE6A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A1130-0DFE-4469-6043-F2B0456BB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3D2A1-9EED-E0D0-5BF8-34AD2D03112D}"/>
              </a:ext>
            </a:extLst>
          </p:cNvPr>
          <p:cNvSpPr>
            <a:spLocks noGrp="1"/>
          </p:cNvSpPr>
          <p:nvPr>
            <p:ph type="body" idx="1"/>
          </p:nvPr>
        </p:nvSpPr>
        <p:spPr/>
        <p:txBody>
          <a:bodyPr/>
          <a:lstStyle/>
          <a:p>
            <a:r>
              <a:rPr lang="en-GB" sz="1100" err="1"/>
              <a:t>Réponse</a:t>
            </a:r>
            <a:r>
              <a:rPr lang="en-GB" sz="1100"/>
              <a:t> </a:t>
            </a:r>
            <a:r>
              <a:rPr lang="en-GB" sz="1100" err="1"/>
              <a:t>correcte</a:t>
            </a:r>
            <a:r>
              <a:rPr lang="en-GB" sz="1100"/>
              <a:t>:</a:t>
            </a:r>
          </a:p>
          <a:p>
            <a:endParaRPr lang="en-GB" sz="1100"/>
          </a:p>
          <a:p>
            <a:pPr marL="171450" indent="-171450">
              <a:buFont typeface="Arial" panose="020B0604020202020204" pitchFamily="34" charset="0"/>
              <a:buChar char="•"/>
            </a:pPr>
            <a:r>
              <a:rPr lang="en-GB" sz="1100"/>
              <a:t>Question 9 : B</a:t>
            </a:r>
          </a:p>
          <a:p>
            <a:pPr marL="171450" indent="-171450">
              <a:buFont typeface="Arial" panose="020B0604020202020204" pitchFamily="34" charset="0"/>
              <a:buChar char="•"/>
            </a:pPr>
            <a:r>
              <a:rPr lang="en-GB" sz="1100"/>
              <a:t>Question 10 : Vrai</a:t>
            </a:r>
          </a:p>
          <a:p>
            <a:endParaRPr lang="en-GB" sz="1100"/>
          </a:p>
        </p:txBody>
      </p:sp>
      <p:sp>
        <p:nvSpPr>
          <p:cNvPr id="4" name="Slide Number Placeholder 3">
            <a:extLst>
              <a:ext uri="{FF2B5EF4-FFF2-40B4-BE49-F238E27FC236}">
                <a16:creationId xmlns:a16="http://schemas.microsoft.com/office/drawing/2014/main" id="{2668CF46-21C9-F6D8-CBDC-CF04CC41C282}"/>
              </a:ext>
            </a:extLst>
          </p:cNvPr>
          <p:cNvSpPr>
            <a:spLocks noGrp="1"/>
          </p:cNvSpPr>
          <p:nvPr>
            <p:ph type="sldNum" sz="quarter" idx="5"/>
          </p:nvPr>
        </p:nvSpPr>
        <p:spPr/>
        <p:txBody>
          <a:bodyPr/>
          <a:lstStyle/>
          <a:p>
            <a:fld id="{520923B3-BFDF-4F83-9AAB-9841709C5A0B}" type="slidenum">
              <a:rPr lang="nl-BE" smtClean="0"/>
              <a:t>29</a:t>
            </a:fld>
            <a:endParaRPr lang="nl-BE"/>
          </a:p>
        </p:txBody>
      </p:sp>
    </p:spTree>
    <p:extLst>
      <p:ext uri="{BB962C8B-B14F-4D97-AF65-F5344CB8AC3E}">
        <p14:creationId xmlns:p14="http://schemas.microsoft.com/office/powerpoint/2010/main" val="374670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4F472-E93B-A61F-2503-F851065E6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9C7E9-408B-6CE6-F163-9F2A00222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0D84A-ABBF-8EEF-0519-65D4C9414EBD}"/>
              </a:ext>
            </a:extLst>
          </p:cNvPr>
          <p:cNvSpPr>
            <a:spLocks noGrp="1"/>
          </p:cNvSpPr>
          <p:nvPr>
            <p:ph type="body" idx="1"/>
          </p:nvPr>
        </p:nvSpPr>
        <p:spPr/>
        <p:txBody>
          <a:bodyPr/>
          <a:lstStyle/>
          <a:p>
            <a:r>
              <a:rPr lang="fr-FR" sz="1200" i="0" kern="1200">
                <a:solidFill>
                  <a:schemeClr val="tx1"/>
                </a:solidFill>
                <a:effectLst/>
                <a:latin typeface="+mn-lt"/>
                <a:ea typeface="+mn-ea"/>
                <a:cs typeface="+mn-cs"/>
              </a:rPr>
              <a:t>Dans cet atelier, tu en apprendras davantage sur le phénomène des “mules financières”, le lien avec des formes de fraude en ligne comme le phishing, et </a:t>
            </a:r>
            <a:r>
              <a:rPr lang="fr-FR"/>
              <a:t>sur la façon de se protéger</a:t>
            </a:r>
            <a:r>
              <a:rPr lang="fr-FR" sz="1200" i="0" kern="1200">
                <a:solidFill>
                  <a:schemeClr val="tx1"/>
                </a:solidFill>
                <a:effectLst/>
                <a:latin typeface="+mn-lt"/>
                <a:ea typeface="+mn-ea"/>
                <a:cs typeface="+mn-cs"/>
              </a:rPr>
              <a:t> contre cette cybercriminalité.</a:t>
            </a:r>
          </a:p>
          <a:p>
            <a:endParaRPr lang="fr-FR"/>
          </a:p>
          <a:p>
            <a:r>
              <a:rPr lang="fr-FR" sz="1200" b="0" i="0" kern="1200">
                <a:solidFill>
                  <a:schemeClr val="tx1"/>
                </a:solidFill>
                <a:effectLst/>
                <a:latin typeface="+mn-lt"/>
                <a:ea typeface="+mn-ea"/>
                <a:cs typeface="+mn-cs"/>
              </a:rPr>
              <a:t>Commençons par le phishing, la forme de fraude la plus courante.</a:t>
            </a:r>
            <a:br>
              <a:rPr lang="fr-FR" sz="1200" b="0" i="0" kern="1200">
                <a:effectLst/>
                <a:cs typeface="+mn-lt"/>
              </a:rPr>
            </a:br>
            <a:r>
              <a:rPr lang="fr-FR"/>
              <a:t>Qui</a:t>
            </a:r>
            <a:r>
              <a:rPr lang="fr-FR" sz="1200" i="0" kern="1200">
                <a:solidFill>
                  <a:schemeClr val="tx1"/>
                </a:solidFill>
                <a:effectLst/>
                <a:latin typeface="+mn-lt"/>
                <a:ea typeface="+mn-ea"/>
                <a:cs typeface="+mn-cs"/>
              </a:rPr>
              <a:t> ici sait ce qu’est le phishing ?</a:t>
            </a:r>
            <a:r>
              <a:rPr lang="fr-FR" sz="1200" b="0" i="0" kern="1200">
                <a:solidFill>
                  <a:schemeClr val="tx1"/>
                </a:solidFill>
                <a:effectLst/>
                <a:latin typeface="+mn-lt"/>
                <a:ea typeface="+mn-ea"/>
                <a:cs typeface="+mn-cs"/>
              </a:rPr>
              <a:t> </a:t>
            </a:r>
            <a:endParaRPr lang="fr-FR">
              <a:ea typeface="Calibri"/>
              <a:cs typeface="Calibri"/>
            </a:endParaRPr>
          </a:p>
          <a:p>
            <a:r>
              <a:rPr lang="fr-FR" sz="1200" i="0" kern="1200">
                <a:solidFill>
                  <a:schemeClr val="tx1"/>
                </a:solidFill>
                <a:effectLst/>
                <a:latin typeface="+mn-lt"/>
                <a:ea typeface="+mn-ea"/>
                <a:cs typeface="+mn-cs"/>
              </a:rPr>
              <a:t>Peux-tu expliquer ce que c’est ?</a:t>
            </a:r>
            <a:endParaRPr lang="fr-FR" sz="1200" i="0" kern="1200">
              <a:solidFill>
                <a:schemeClr val="tx1"/>
              </a:solidFill>
              <a:effectLst/>
              <a:latin typeface="+mn-lt"/>
              <a:ea typeface="Calibri"/>
              <a:cs typeface="Calibri"/>
            </a:endParaRPr>
          </a:p>
          <a:p>
            <a:endParaRPr lang="fr-FR" sz="1200" i="0" kern="1200">
              <a:solidFill>
                <a:schemeClr val="tx1"/>
              </a:solidFill>
              <a:effectLst/>
              <a:latin typeface="+mn-lt"/>
              <a:ea typeface="Calibri"/>
              <a:cs typeface="Calibri"/>
            </a:endParaRPr>
          </a:p>
          <a:p>
            <a:pPr marL="171450" indent="-171450">
              <a:buFont typeface="Arial" panose="020B0604020202020204" pitchFamily="34" charset="0"/>
              <a:buChar char="•"/>
            </a:pPr>
            <a:r>
              <a:rPr lang="fr-FR" sz="1200" i="0" kern="1200">
                <a:solidFill>
                  <a:schemeClr val="tx1"/>
                </a:solidFill>
                <a:effectLst/>
                <a:latin typeface="+mn-lt"/>
                <a:ea typeface="+mn-ea"/>
                <a:cs typeface="+mn-cs"/>
              </a:rPr>
              <a:t>Le phishing est une forme de fraude dans laquelle les escrocs se font passer pour des organisations de confiance, comme des banques ou des institutions publiques, dans le but de vider le compte bancaire de quelqu’un.</a:t>
            </a:r>
            <a:r>
              <a:rPr lang="fr-FR"/>
              <a:t> </a:t>
            </a:r>
          </a:p>
          <a:p>
            <a:pPr marL="171450" indent="-171450">
              <a:buFont typeface="Arial" panose="020B0604020202020204" pitchFamily="34" charset="0"/>
              <a:buChar char="•"/>
            </a:pPr>
            <a:r>
              <a:rPr lang="fr-FR"/>
              <a:t>Pour y arriver, ces cybercriminels t'envoient</a:t>
            </a:r>
            <a:r>
              <a:rPr lang="fr-FR" sz="1200" b="0" i="0" kern="1200">
                <a:solidFill>
                  <a:schemeClr val="tx1"/>
                </a:solidFill>
                <a:effectLst/>
                <a:latin typeface="+mn-lt"/>
                <a:ea typeface="+mn-ea"/>
                <a:cs typeface="+mn-cs"/>
              </a:rPr>
              <a:t> un message par SMS, e-mail ou via les réseaux sociaux. Ce message contient un lien et</a:t>
            </a:r>
            <a:r>
              <a:rPr lang="fr-FR"/>
              <a:t>,</a:t>
            </a:r>
            <a:r>
              <a:rPr lang="fr-FR" sz="1200" b="0" i="0" kern="1200">
                <a:solidFill>
                  <a:schemeClr val="tx1"/>
                </a:solidFill>
                <a:effectLst/>
                <a:latin typeface="+mn-lt"/>
                <a:ea typeface="+mn-ea"/>
                <a:cs typeface="+mn-cs"/>
              </a:rPr>
              <a:t> si tu cliques dessus, tu es redirigé vers un faux site web, par exemple une fausse page d’identification bancaire.</a:t>
            </a:r>
            <a:r>
              <a:rPr lang="fr-FR"/>
              <a:t> </a:t>
            </a:r>
            <a:r>
              <a:rPr lang="fr-FR" sz="1200" b="0" i="0" kern="1200">
                <a:solidFill>
                  <a:schemeClr val="tx1"/>
                </a:solidFill>
                <a:effectLst/>
                <a:latin typeface="+mn-lt"/>
                <a:ea typeface="+mn-ea"/>
                <a:cs typeface="+mn-cs"/>
              </a:rPr>
              <a:t>Là, on te </a:t>
            </a:r>
            <a:r>
              <a:rPr lang="fr-FR"/>
              <a:t>demande</a:t>
            </a:r>
            <a:r>
              <a:rPr lang="fr-FR" sz="1200" b="0" i="0" kern="1200">
                <a:solidFill>
                  <a:schemeClr val="tx1"/>
                </a:solidFill>
                <a:effectLst/>
                <a:latin typeface="+mn-lt"/>
                <a:ea typeface="+mn-ea"/>
                <a:cs typeface="+mn-cs"/>
              </a:rPr>
              <a:t> d’entrer des codes personnels. Dès que tu </a:t>
            </a:r>
            <a:r>
              <a:rPr lang="fr-FR"/>
              <a:t>l'auras fait</a:t>
            </a:r>
            <a:r>
              <a:rPr lang="fr-FR" sz="1200" b="0" i="0" kern="1200">
                <a:solidFill>
                  <a:schemeClr val="tx1"/>
                </a:solidFill>
                <a:effectLst/>
                <a:latin typeface="+mn-lt"/>
                <a:ea typeface="+mn-ea"/>
                <a:cs typeface="+mn-cs"/>
              </a:rPr>
              <a:t>, tu </a:t>
            </a:r>
            <a:r>
              <a:rPr lang="fr-FR"/>
              <a:t>auras transmis</a:t>
            </a:r>
            <a:r>
              <a:rPr lang="fr-FR" sz="1200" b="0" i="0" kern="1200">
                <a:solidFill>
                  <a:schemeClr val="tx1"/>
                </a:solidFill>
                <a:effectLst/>
                <a:latin typeface="+mn-lt"/>
                <a:ea typeface="+mn-ea"/>
                <a:cs typeface="+mn-cs"/>
              </a:rPr>
              <a:t> tes codes aux cybercriminels, qui auront alors un accès complet à tes comptes ou, par exemple, à ceux de tes parents.</a:t>
            </a:r>
            <a:r>
              <a:rPr lang="nl-BE"/>
              <a:t> </a:t>
            </a:r>
            <a:endParaRPr lang="fr-FR">
              <a:solidFill>
                <a:srgbClr val="444444"/>
              </a:solidFill>
              <a:ea typeface="Calibri"/>
              <a:cs typeface="Calibri"/>
            </a:endParaRPr>
          </a:p>
          <a:p>
            <a:pPr marL="171450" indent="-171450">
              <a:buFont typeface="Arial" panose="020B0604020202020204" pitchFamily="34" charset="0"/>
              <a:buChar char="•"/>
            </a:pPr>
            <a:r>
              <a:rPr lang="fr-FR" sz="1200" b="0" i="0" kern="1200">
                <a:solidFill>
                  <a:schemeClr val="tx1"/>
                </a:solidFill>
                <a:effectLst/>
                <a:latin typeface="+mn-lt"/>
                <a:ea typeface="+mn-ea"/>
                <a:cs typeface="+mn-cs"/>
              </a:rPr>
              <a:t>Le phishing peut aussi se faire par téléphone ou par SMS.</a:t>
            </a:r>
            <a:endParaRPr lang="fr-FR">
              <a:ea typeface="Calibri"/>
              <a:cs typeface="Calibri"/>
            </a:endParaRPr>
          </a:p>
          <a:p>
            <a:pPr marL="171450" indent="-171450">
              <a:buFont typeface="Arial" panose="020B0604020202020204" pitchFamily="34" charset="0"/>
              <a:buChar char="•"/>
            </a:pPr>
            <a:r>
              <a:rPr lang="fr-FR" sz="1200" b="0" i="0" kern="1200">
                <a:solidFill>
                  <a:schemeClr val="tx1"/>
                </a:solidFill>
                <a:effectLst/>
                <a:latin typeface="+mn-lt"/>
                <a:ea typeface="+mn-ea"/>
                <a:cs typeface="+mn-cs"/>
              </a:rPr>
              <a:t>Pour les cybercriminels, le phishing est une méthode simple </a:t>
            </a:r>
            <a:r>
              <a:rPr lang="fr-FR"/>
              <a:t>pour</a:t>
            </a:r>
            <a:r>
              <a:rPr lang="fr-FR" sz="1200" b="0" i="0" kern="1200">
                <a:solidFill>
                  <a:schemeClr val="tx1"/>
                </a:solidFill>
                <a:effectLst/>
                <a:latin typeface="+mn-lt"/>
                <a:ea typeface="+mn-ea"/>
                <a:cs typeface="+mn-cs"/>
              </a:rPr>
              <a:t> escroquer des gens</a:t>
            </a:r>
            <a:r>
              <a:rPr lang="fr-FR"/>
              <a:t> sans efforts</a:t>
            </a:r>
            <a:r>
              <a:rPr lang="fr-FR" sz="1200" b="0" i="0" kern="1200">
                <a:solidFill>
                  <a:schemeClr val="tx1"/>
                </a:solidFill>
                <a:effectLst/>
                <a:latin typeface="+mn-lt"/>
                <a:ea typeface="+mn-ea"/>
                <a:cs typeface="+mn-cs"/>
              </a:rPr>
              <a:t>.</a:t>
            </a:r>
            <a:br>
              <a:rPr lang="fr-FR" sz="1200" b="0" i="0" kern="1200">
                <a:effectLst/>
                <a:cs typeface="+mn-lt"/>
              </a:rPr>
            </a:br>
            <a:r>
              <a:rPr lang="fr-FR" sz="1200" b="0" i="0" kern="1200">
                <a:solidFill>
                  <a:schemeClr val="tx1"/>
                </a:solidFill>
                <a:effectLst/>
                <a:latin typeface="+mn-lt"/>
                <a:ea typeface="+mn-ea"/>
                <a:cs typeface="+mn-cs"/>
              </a:rPr>
              <a:t>Les fraudeurs envoient souvent des messages en masse. Il suffit que quelques personnes </a:t>
            </a:r>
            <a:r>
              <a:rPr lang="fr-FR"/>
              <a:t>réagissent et cliquent</a:t>
            </a:r>
            <a:r>
              <a:rPr lang="fr-FR" sz="1200" b="0" i="0" kern="1200">
                <a:solidFill>
                  <a:schemeClr val="tx1"/>
                </a:solidFill>
                <a:effectLst/>
                <a:latin typeface="+mn-lt"/>
                <a:ea typeface="+mn-ea"/>
                <a:cs typeface="+mn-cs"/>
              </a:rPr>
              <a:t> pour qu’ils récoltent </a:t>
            </a:r>
            <a:r>
              <a:rPr lang="fr-FR"/>
              <a:t>très rapidement des</a:t>
            </a:r>
            <a:r>
              <a:rPr lang="fr-FR" sz="1200" b="0" i="0" kern="1200">
                <a:solidFill>
                  <a:schemeClr val="tx1"/>
                </a:solidFill>
                <a:effectLst/>
                <a:latin typeface="+mn-lt"/>
                <a:ea typeface="+mn-ea"/>
                <a:cs typeface="+mn-cs"/>
              </a:rPr>
              <a:t> sommes énormes .</a:t>
            </a:r>
            <a:endParaRPr lang="fr-FR" sz="1200" b="0" i="0" kern="1200">
              <a:solidFill>
                <a:schemeClr val="tx1"/>
              </a:solidFill>
              <a:effectLst/>
              <a:latin typeface="+mn-lt"/>
              <a:ea typeface="Calibri"/>
              <a:cs typeface="Calibri"/>
            </a:endParaRPr>
          </a:p>
          <a:p>
            <a:endParaRPr lang="fr-FR" sz="1200" b="0" i="0" kern="1200">
              <a:solidFill>
                <a:schemeClr val="tx1"/>
              </a:solidFill>
              <a:effectLst/>
              <a:latin typeface="+mn-lt"/>
              <a:ea typeface="+mn-ea"/>
              <a:cs typeface="+mn-cs"/>
            </a:endParaRPr>
          </a:p>
          <a:p>
            <a:pPr algn="just">
              <a:lnSpc>
                <a:spcPct val="107000"/>
              </a:lnSpc>
              <a:spcAft>
                <a:spcPts val="800"/>
              </a:spcAft>
            </a:pPr>
            <a:endParaRPr lang="fr-FR" sz="1200">
              <a:effectLst/>
              <a:latin typeface="Calibri" panose="020F0502020204030204" pitchFamily="34" charset="0"/>
              <a:ea typeface="Calibri" panose="020F0502020204030204" pitchFamily="34" charset="0"/>
              <a:cs typeface="Calibri"/>
            </a:endParaRPr>
          </a:p>
          <a:p>
            <a:endParaRPr lang="en-BE"/>
          </a:p>
        </p:txBody>
      </p:sp>
      <p:sp>
        <p:nvSpPr>
          <p:cNvPr id="4" name="Slide Number Placeholder 3">
            <a:extLst>
              <a:ext uri="{FF2B5EF4-FFF2-40B4-BE49-F238E27FC236}">
                <a16:creationId xmlns:a16="http://schemas.microsoft.com/office/drawing/2014/main" id="{768C03D5-B894-88F0-7FF2-80CDF3818B36}"/>
              </a:ext>
            </a:extLst>
          </p:cNvPr>
          <p:cNvSpPr>
            <a:spLocks noGrp="1"/>
          </p:cNvSpPr>
          <p:nvPr>
            <p:ph type="sldNum" sz="quarter" idx="5"/>
          </p:nvPr>
        </p:nvSpPr>
        <p:spPr/>
        <p:txBody>
          <a:bodyPr/>
          <a:lstStyle/>
          <a:p>
            <a:fld id="{520923B3-BFDF-4F83-9AAB-9841709C5A0B}" type="slidenum">
              <a:rPr lang="nl-BE" smtClean="0"/>
              <a:t>3</a:t>
            </a:fld>
            <a:endParaRPr lang="nl-BE"/>
          </a:p>
        </p:txBody>
      </p:sp>
    </p:spTree>
    <p:extLst>
      <p:ext uri="{BB962C8B-B14F-4D97-AF65-F5344CB8AC3E}">
        <p14:creationId xmlns:p14="http://schemas.microsoft.com/office/powerpoint/2010/main" val="2600152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0BDE-1C23-C748-A892-41938ACDF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699E9-51D4-C01B-DA33-10404B044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54D21-2042-9BDF-6B93-A22F11BDB6A9}"/>
              </a:ext>
            </a:extLst>
          </p:cNvPr>
          <p:cNvSpPr>
            <a:spLocks noGrp="1"/>
          </p:cNvSpPr>
          <p:nvPr>
            <p:ph type="body" idx="1"/>
          </p:nvPr>
        </p:nvSpPr>
        <p:spPr/>
        <p:txBody>
          <a:bodyPr/>
          <a:lstStyle/>
          <a:p>
            <a:endParaRPr lang="en-GB" sz="1100"/>
          </a:p>
        </p:txBody>
      </p:sp>
      <p:sp>
        <p:nvSpPr>
          <p:cNvPr id="4" name="Slide Number Placeholder 3">
            <a:extLst>
              <a:ext uri="{FF2B5EF4-FFF2-40B4-BE49-F238E27FC236}">
                <a16:creationId xmlns:a16="http://schemas.microsoft.com/office/drawing/2014/main" id="{EE9E4AE6-F4DC-0E9A-BB8E-1358830EFD4C}"/>
              </a:ext>
            </a:extLst>
          </p:cNvPr>
          <p:cNvSpPr>
            <a:spLocks noGrp="1"/>
          </p:cNvSpPr>
          <p:nvPr>
            <p:ph type="sldNum" sz="quarter" idx="5"/>
          </p:nvPr>
        </p:nvSpPr>
        <p:spPr/>
        <p:txBody>
          <a:bodyPr/>
          <a:lstStyle/>
          <a:p>
            <a:fld id="{520923B3-BFDF-4F83-9AAB-9841709C5A0B}" type="slidenum">
              <a:rPr lang="nl-BE" smtClean="0"/>
              <a:t>30</a:t>
            </a:fld>
            <a:endParaRPr lang="nl-BE"/>
          </a:p>
        </p:txBody>
      </p:sp>
    </p:spTree>
    <p:extLst>
      <p:ext uri="{BB962C8B-B14F-4D97-AF65-F5344CB8AC3E}">
        <p14:creationId xmlns:p14="http://schemas.microsoft.com/office/powerpoint/2010/main" val="166542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1154-D0EF-E6BF-19A5-9DAB461D6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A0588-0EB9-6D4D-630C-027E2DADE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E7C88-0F60-6117-238A-8DD8C20CE326}"/>
              </a:ext>
            </a:extLst>
          </p:cNvPr>
          <p:cNvSpPr>
            <a:spLocks noGrp="1"/>
          </p:cNvSpPr>
          <p:nvPr>
            <p:ph type="body" idx="1"/>
          </p:nvPr>
        </p:nvSpPr>
        <p:spPr/>
        <p:txBody>
          <a:bodyPr/>
          <a:lstStyle/>
          <a:p>
            <a:r>
              <a:rPr lang="fr-FR" sz="1200" i="0" kern="1200" dirty="0">
                <a:solidFill>
                  <a:schemeClr val="tx1"/>
                </a:solidFill>
                <a:effectLst/>
                <a:latin typeface="+mn-lt"/>
                <a:ea typeface="+mn-ea"/>
                <a:cs typeface="+mn-cs"/>
              </a:rPr>
              <a:t>Febelfin évalue chaque année, via une enquête en ligne, les connaissances et le comportement des jeunes en matière de cybersécurité.</a:t>
            </a:r>
            <a:endParaRPr lang="fr-FR" sz="1200" i="0" kern="1200" dirty="0">
              <a:solidFill>
                <a:schemeClr val="tx1"/>
              </a:solidFill>
              <a:effectLst/>
              <a:latin typeface="+mn-lt"/>
              <a:ea typeface="Calibri"/>
              <a:cs typeface="Calibri"/>
            </a:endParaRPr>
          </a:p>
          <a:p>
            <a:br>
              <a:rPr lang="fr-FR" sz="1200" b="0" i="0" kern="1200" dirty="0">
                <a:effectLst/>
                <a:cs typeface="+mn-lt"/>
              </a:rPr>
            </a:br>
            <a:r>
              <a:rPr lang="fr-FR" sz="1200" b="0" i="0" kern="1200" dirty="0">
                <a:solidFill>
                  <a:schemeClr val="tx1"/>
                </a:solidFill>
                <a:effectLst/>
                <a:latin typeface="+mn-lt"/>
                <a:ea typeface="+mn-ea"/>
                <a:cs typeface="+mn-cs"/>
              </a:rPr>
              <a:t>23 % des jeunes n’ont encore jamais entendu parler </a:t>
            </a:r>
            <a:r>
              <a:rPr lang="fr-FR" b="1" dirty="0">
                <a:solidFill>
                  <a:srgbClr val="FF0000"/>
                </a:solidFill>
              </a:rPr>
              <a:t>du</a:t>
            </a:r>
            <a:r>
              <a:rPr lang="fr-FR" sz="1200" b="1" i="0" kern="1200" dirty="0">
                <a:solidFill>
                  <a:srgbClr val="FF0000"/>
                </a:solidFill>
                <a:effectLst/>
                <a:latin typeface="+mn-lt"/>
                <a:ea typeface="+mn-ea"/>
                <a:cs typeface="+mn-cs"/>
              </a:rPr>
              <a:t> phishing</a:t>
            </a:r>
            <a:r>
              <a:rPr lang="fr-FR" sz="1200" b="1" i="0" kern="1200">
                <a:solidFill>
                  <a:srgbClr val="FF0000"/>
                </a:solidFill>
                <a:effectLst/>
                <a:latin typeface="+mn-lt"/>
                <a:ea typeface="+mn-ea"/>
                <a:cs typeface="+mn-cs"/>
              </a:rPr>
              <a:t>. </a:t>
            </a:r>
            <a:r>
              <a:rPr lang="fr-FR" b="1">
                <a:solidFill>
                  <a:srgbClr val="FF0000"/>
                </a:solidFill>
              </a:rPr>
              <a:t> </a:t>
            </a:r>
          </a:p>
          <a:p>
            <a:endParaRPr lang="fr-FR" dirty="0"/>
          </a:p>
          <a:p>
            <a:r>
              <a:rPr lang="fr-FR" sz="1200" b="0" i="0" kern="1200" dirty="0">
                <a:solidFill>
                  <a:schemeClr val="tx1"/>
                </a:solidFill>
                <a:effectLst/>
                <a:latin typeface="+mn-lt"/>
                <a:ea typeface="+mn-ea"/>
                <a:cs typeface="+mn-cs"/>
              </a:rPr>
              <a:t>Pourtant, ils constituent </a:t>
            </a:r>
            <a:r>
              <a:rPr lang="fr-FR" dirty="0"/>
              <a:t>eux aussi une</a:t>
            </a:r>
            <a:r>
              <a:rPr lang="fr-FR" sz="1200" b="0" i="0" kern="1200" dirty="0">
                <a:solidFill>
                  <a:schemeClr val="tx1"/>
                </a:solidFill>
                <a:effectLst/>
                <a:latin typeface="+mn-lt"/>
                <a:ea typeface="+mn-ea"/>
                <a:cs typeface="+mn-cs"/>
              </a:rPr>
              <a:t> cible importante. En effet, tout le monde peut devenir victime de phishing.</a:t>
            </a:r>
            <a:br>
              <a:rPr lang="fr-FR" sz="1200" b="0" i="0" kern="1200" dirty="0">
                <a:effectLst/>
                <a:cs typeface="+mn-lt"/>
              </a:rPr>
            </a:br>
            <a:r>
              <a:rPr lang="fr-FR" sz="1200" b="0" i="0" kern="1200" dirty="0">
                <a:solidFill>
                  <a:schemeClr val="tx1"/>
                </a:solidFill>
                <a:effectLst/>
                <a:latin typeface="+mn-lt"/>
                <a:ea typeface="+mn-ea"/>
                <a:cs typeface="+mn-cs"/>
              </a:rPr>
              <a:t>L’année derniè</a:t>
            </a:r>
            <a:r>
              <a:rPr lang="fr-FR" sz="1200" i="0" kern="1200" dirty="0">
                <a:solidFill>
                  <a:schemeClr val="tx1"/>
                </a:solidFill>
                <a:effectLst/>
                <a:latin typeface="+mn-lt"/>
                <a:ea typeface="+mn-ea"/>
                <a:cs typeface="+mn-cs"/>
              </a:rPr>
              <a:t>re, 49 % des jeunes ont été confrontés à une tentative de phishing.</a:t>
            </a:r>
            <a:endParaRPr lang="fr-FR" sz="1200" i="0" kern="1200" dirty="0">
              <a:solidFill>
                <a:schemeClr val="tx1"/>
              </a:solidFill>
              <a:effectLst/>
              <a:latin typeface="+mn-lt"/>
              <a:ea typeface="Calibri"/>
              <a:cs typeface="Calibri"/>
            </a:endParaRPr>
          </a:p>
          <a:p>
            <a:endParaRPr lang="fr-FR" sz="1200" i="0" kern="1200" dirty="0">
              <a:solidFill>
                <a:schemeClr val="tx1"/>
              </a:solidFill>
              <a:effectLst/>
              <a:latin typeface="+mn-lt"/>
              <a:ea typeface="Calibri"/>
              <a:cs typeface="Calibri"/>
            </a:endParaRPr>
          </a:p>
          <a:p>
            <a:r>
              <a:rPr lang="fr-FR" dirty="0"/>
              <a:t>Dans la suite</a:t>
            </a:r>
            <a:r>
              <a:rPr lang="fr-FR" sz="1200" i="0" kern="1200" dirty="0">
                <a:solidFill>
                  <a:schemeClr val="tx1"/>
                </a:solidFill>
                <a:effectLst/>
                <a:latin typeface="+mn-lt"/>
                <a:ea typeface="+mn-ea"/>
                <a:cs typeface="+mn-cs"/>
              </a:rPr>
              <a:t>, le lien entre les mules financières et le phishing sera également expliqué.</a:t>
            </a:r>
            <a:endParaRPr lang="fr-FR" sz="1200" i="0" kern="1200" dirty="0">
              <a:solidFill>
                <a:schemeClr val="tx1"/>
              </a:solidFill>
              <a:effectLst/>
              <a:latin typeface="+mn-lt"/>
              <a:ea typeface="Calibri"/>
              <a:cs typeface="Calibri"/>
            </a:endParaRPr>
          </a:p>
          <a:p>
            <a:endParaRPr lang="fr-FR" dirty="0">
              <a:latin typeface="Calibri" panose="020F0502020204030204" pitchFamily="34" charset="0"/>
              <a:ea typeface="Calibri" panose="020F0502020204030204" pitchFamily="34" charset="0"/>
              <a:cs typeface="Calibri"/>
            </a:endParaRPr>
          </a:p>
          <a:p>
            <a:endParaRPr lang="fr-FR" dirty="0">
              <a:latin typeface="Calibri" panose="020F0502020204030204" pitchFamily="34" charset="0"/>
              <a:ea typeface="Calibri" panose="020F0502020204030204" pitchFamily="34" charset="0"/>
              <a:cs typeface="Calibri"/>
            </a:endParaRPr>
          </a:p>
          <a:p>
            <a:endParaRPr lang="en-US" dirty="0">
              <a:solidFill>
                <a:srgbClr val="444444"/>
              </a:solidFill>
            </a:endParaRPr>
          </a:p>
        </p:txBody>
      </p:sp>
      <p:sp>
        <p:nvSpPr>
          <p:cNvPr id="4" name="Slide Number Placeholder 3">
            <a:extLst>
              <a:ext uri="{FF2B5EF4-FFF2-40B4-BE49-F238E27FC236}">
                <a16:creationId xmlns:a16="http://schemas.microsoft.com/office/drawing/2014/main" id="{D6BFB722-FEEC-2F20-2D2E-BB89323EB2DF}"/>
              </a:ext>
            </a:extLst>
          </p:cNvPr>
          <p:cNvSpPr>
            <a:spLocks noGrp="1"/>
          </p:cNvSpPr>
          <p:nvPr>
            <p:ph type="sldNum" sz="quarter" idx="5"/>
          </p:nvPr>
        </p:nvSpPr>
        <p:spPr/>
        <p:txBody>
          <a:bodyPr/>
          <a:lstStyle/>
          <a:p>
            <a:fld id="{520923B3-BFDF-4F83-9AAB-9841709C5A0B}" type="slidenum">
              <a:rPr lang="nl-BE" smtClean="0"/>
              <a:t>4</a:t>
            </a:fld>
            <a:endParaRPr lang="nl-BE"/>
          </a:p>
        </p:txBody>
      </p:sp>
    </p:spTree>
    <p:extLst>
      <p:ext uri="{BB962C8B-B14F-4D97-AF65-F5344CB8AC3E}">
        <p14:creationId xmlns:p14="http://schemas.microsoft.com/office/powerpoint/2010/main" val="414922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5FD7-F4A8-E860-E28F-40A6B36DA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2266F-30E6-0DF2-1811-F2224AA6C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75708-8EB6-527F-9C61-F55DD3EC19C4}"/>
              </a:ext>
            </a:extLst>
          </p:cNvPr>
          <p:cNvSpPr>
            <a:spLocks noGrp="1"/>
          </p:cNvSpPr>
          <p:nvPr>
            <p:ph type="body" idx="1"/>
          </p:nvPr>
        </p:nvSpPr>
        <p:spPr/>
        <p:txBody>
          <a:bodyPr/>
          <a:lstStyle/>
          <a:p>
            <a:pPr>
              <a:defRPr/>
            </a:pPr>
            <a:r>
              <a:rPr lang="en-GB"/>
              <a:t>Une question : </a:t>
            </a:r>
            <a:r>
              <a:rPr lang="en-GB" sz="1200" b="0" kern="1200">
                <a:solidFill>
                  <a:schemeClr val="tx1"/>
                </a:solidFill>
                <a:latin typeface="+mn-lt"/>
                <a:ea typeface="+mn-ea"/>
                <a:cs typeface="+mn-cs"/>
              </a:rPr>
              <a:t>Qui </a:t>
            </a:r>
            <a:r>
              <a:rPr lang="en-GB" sz="1200" b="0" kern="1200" err="1">
                <a:solidFill>
                  <a:schemeClr val="tx1"/>
                </a:solidFill>
                <a:latin typeface="+mn-lt"/>
                <a:ea typeface="+mn-ea"/>
                <a:cs typeface="+mn-cs"/>
              </a:rPr>
              <a:t>partagerait</a:t>
            </a:r>
            <a:r>
              <a:rPr lang="en-GB" sz="1200" b="0" kern="1200">
                <a:solidFill>
                  <a:schemeClr val="tx1"/>
                </a:solidFill>
                <a:latin typeface="+mn-lt"/>
                <a:ea typeface="+mn-ea"/>
                <a:cs typeface="+mn-cs"/>
              </a:rPr>
              <a:t> </a:t>
            </a:r>
            <a:r>
              <a:rPr lang="en-GB" sz="1200" b="0" kern="1200" err="1">
                <a:solidFill>
                  <a:schemeClr val="tx1"/>
                </a:solidFill>
                <a:latin typeface="+mn-lt"/>
                <a:ea typeface="+mn-ea"/>
                <a:cs typeface="+mn-cs"/>
              </a:rPr>
              <a:t>ses</a:t>
            </a:r>
            <a:r>
              <a:rPr lang="en-GB" sz="1200" b="0" kern="1200">
                <a:solidFill>
                  <a:schemeClr val="tx1"/>
                </a:solidFill>
                <a:latin typeface="+mn-lt"/>
                <a:ea typeface="+mn-ea"/>
                <a:cs typeface="+mn-cs"/>
              </a:rPr>
              <a:t> </a:t>
            </a:r>
            <a:r>
              <a:rPr lang="en-GB">
                <a:solidFill>
                  <a:srgbClr val="000000"/>
                </a:solidFill>
              </a:rPr>
              <a:t>codes personnels </a:t>
            </a:r>
            <a:r>
              <a:rPr lang="en-GB" sz="1200" b="0" kern="1200" err="1">
                <a:solidFill>
                  <a:schemeClr val="tx1"/>
                </a:solidFill>
                <a:latin typeface="+mn-lt"/>
                <a:ea typeface="+mn-ea"/>
                <a:cs typeface="+mn-cs"/>
              </a:rPr>
              <a:t>si</a:t>
            </a:r>
            <a:r>
              <a:rPr lang="en-GB" sz="1200" b="0" kern="1200">
                <a:solidFill>
                  <a:schemeClr val="tx1"/>
                </a:solidFill>
                <a:latin typeface="+mn-lt"/>
                <a:ea typeface="+mn-ea"/>
                <a:cs typeface="+mn-cs"/>
              </a:rPr>
              <a:t> </a:t>
            </a:r>
            <a:r>
              <a:rPr lang="en-GB" sz="1200" b="0" kern="1200" err="1">
                <a:solidFill>
                  <a:schemeClr val="tx1"/>
                </a:solidFill>
                <a:latin typeface="+mn-lt"/>
                <a:ea typeface="+mn-ea"/>
                <a:cs typeface="+mn-cs"/>
              </a:rPr>
              <a:t>sa</a:t>
            </a:r>
            <a:r>
              <a:rPr lang="en-GB" sz="1200" b="0" kern="1200">
                <a:solidFill>
                  <a:schemeClr val="tx1"/>
                </a:solidFill>
                <a:latin typeface="+mn-lt"/>
                <a:ea typeface="+mn-ea"/>
                <a:cs typeface="+mn-cs"/>
              </a:rPr>
              <a:t> </a:t>
            </a:r>
            <a:r>
              <a:rPr lang="en-GB" sz="1200" b="0" kern="1200" err="1">
                <a:solidFill>
                  <a:schemeClr val="tx1"/>
                </a:solidFill>
                <a:latin typeface="+mn-lt"/>
                <a:ea typeface="+mn-ea"/>
                <a:cs typeface="+mn-cs"/>
              </a:rPr>
              <a:t>banque</a:t>
            </a:r>
            <a:r>
              <a:rPr lang="en-GB" sz="1200" b="0" kern="1200">
                <a:solidFill>
                  <a:schemeClr val="tx1"/>
                </a:solidFill>
                <a:latin typeface="+mn-lt"/>
                <a:ea typeface="+mn-ea"/>
                <a:cs typeface="+mn-cs"/>
              </a:rPr>
              <a:t> </a:t>
            </a:r>
            <a:r>
              <a:rPr lang="en-GB"/>
              <a:t>les</a:t>
            </a:r>
            <a:r>
              <a:rPr lang="en-GB" sz="1200" b="0" kern="1200">
                <a:solidFill>
                  <a:schemeClr val="tx1"/>
                </a:solidFill>
                <a:latin typeface="+mn-lt"/>
                <a:ea typeface="+mn-ea"/>
                <a:cs typeface="+mn-cs"/>
              </a:rPr>
              <a:t> </a:t>
            </a:r>
            <a:r>
              <a:rPr lang="en-GB" sz="1200" b="0" kern="1200" err="1">
                <a:solidFill>
                  <a:schemeClr val="tx1"/>
                </a:solidFill>
                <a:latin typeface="+mn-lt"/>
                <a:ea typeface="+mn-ea"/>
                <a:cs typeface="+mn-cs"/>
              </a:rPr>
              <a:t>lui</a:t>
            </a:r>
            <a:r>
              <a:rPr lang="en-GB" sz="1200" b="0" kern="1200">
                <a:solidFill>
                  <a:schemeClr val="tx1"/>
                </a:solidFill>
                <a:latin typeface="+mn-lt"/>
                <a:ea typeface="+mn-ea"/>
                <a:cs typeface="+mn-cs"/>
              </a:rPr>
              <a:t> </a:t>
            </a:r>
            <a:r>
              <a:rPr lang="en-GB" sz="1200" b="0" kern="1200" err="1">
                <a:solidFill>
                  <a:schemeClr val="tx1"/>
                </a:solidFill>
                <a:latin typeface="+mn-lt"/>
                <a:ea typeface="+mn-ea"/>
                <a:cs typeface="+mn-cs"/>
              </a:rPr>
              <a:t>demandait</a:t>
            </a:r>
            <a:r>
              <a:rPr lang="en-GB" sz="1200" b="0" kern="1200">
                <a:solidFill>
                  <a:schemeClr val="tx1"/>
                </a:solidFill>
                <a:latin typeface="+mn-lt"/>
                <a:ea typeface="+mn-ea"/>
                <a:cs typeface="+mn-cs"/>
              </a:rPr>
              <a:t> ? </a:t>
            </a:r>
          </a:p>
        </p:txBody>
      </p:sp>
      <p:sp>
        <p:nvSpPr>
          <p:cNvPr id="4" name="Slide Number Placeholder 3">
            <a:extLst>
              <a:ext uri="{FF2B5EF4-FFF2-40B4-BE49-F238E27FC236}">
                <a16:creationId xmlns:a16="http://schemas.microsoft.com/office/drawing/2014/main" id="{F16A4DA7-3BF2-E2A9-D73D-0E93E3C8FC39}"/>
              </a:ext>
            </a:extLst>
          </p:cNvPr>
          <p:cNvSpPr>
            <a:spLocks noGrp="1"/>
          </p:cNvSpPr>
          <p:nvPr>
            <p:ph type="sldNum" sz="quarter" idx="5"/>
          </p:nvPr>
        </p:nvSpPr>
        <p:spPr/>
        <p:txBody>
          <a:bodyPr/>
          <a:lstStyle/>
          <a:p>
            <a:fld id="{520923B3-BFDF-4F83-9AAB-9841709C5A0B}" type="slidenum">
              <a:rPr lang="nl-BE" smtClean="0"/>
              <a:t>5</a:t>
            </a:fld>
            <a:endParaRPr lang="nl-BE"/>
          </a:p>
        </p:txBody>
      </p:sp>
    </p:spTree>
    <p:extLst>
      <p:ext uri="{BB962C8B-B14F-4D97-AF65-F5344CB8AC3E}">
        <p14:creationId xmlns:p14="http://schemas.microsoft.com/office/powerpoint/2010/main" val="257773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CE89-C52E-4777-DD2F-4553BF85B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C3B24-C22E-6D8A-27B2-E8EB9F623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F265C-B8C3-6D9F-2D28-C81D7A4938A8}"/>
              </a:ext>
            </a:extLst>
          </p:cNvPr>
          <p:cNvSpPr>
            <a:spLocks noGrp="1"/>
          </p:cNvSpPr>
          <p:nvPr>
            <p:ph type="body" idx="1"/>
          </p:nvPr>
        </p:nvSpPr>
        <p:spPr/>
        <p:txBody>
          <a:bodyPr/>
          <a:lstStyle/>
          <a:p>
            <a:r>
              <a:rPr lang="fr-FR" sz="1200" i="0" kern="1200" dirty="0">
                <a:solidFill>
                  <a:schemeClr val="tx1"/>
                </a:solidFill>
                <a:effectLst/>
                <a:latin typeface="+mn-lt"/>
                <a:ea typeface="+mn-ea"/>
                <a:cs typeface="+mn-cs"/>
              </a:rPr>
              <a:t>Nous trouvons important d’expliquer clairement la différence entre un code PIN et les codes de réponse.</a:t>
            </a:r>
            <a:r>
              <a:rPr lang="fr-FR" dirty="0"/>
              <a:t> </a:t>
            </a:r>
            <a:r>
              <a:rPr lang="fr-FR" sz="1200" b="0" i="0" kern="1200" dirty="0">
                <a:solidFill>
                  <a:schemeClr val="tx1"/>
                </a:solidFill>
                <a:effectLst/>
                <a:latin typeface="+mn-lt"/>
                <a:ea typeface="+mn-ea"/>
                <a:cs typeface="+mn-cs"/>
              </a:rPr>
              <a:t>Beaucoup de gens pensent être en sécurité tant qu’ils ne partagent pas leur code PIN, et deviennent alors négligents lorsqu’il s’agit </a:t>
            </a:r>
            <a:r>
              <a:rPr lang="fr-FR" dirty="0"/>
              <a:t>du</a:t>
            </a:r>
            <a:r>
              <a:rPr lang="fr-FR" sz="1200" b="0" i="0" kern="1200" dirty="0">
                <a:solidFill>
                  <a:schemeClr val="tx1"/>
                </a:solidFill>
                <a:effectLst/>
                <a:latin typeface="+mn-lt"/>
                <a:ea typeface="+mn-ea"/>
                <a:cs typeface="+mn-cs"/>
              </a:rPr>
              <a:t> </a:t>
            </a:r>
            <a:r>
              <a:rPr lang="fr-FR" dirty="0"/>
              <a:t>partage de</a:t>
            </a:r>
            <a:r>
              <a:rPr lang="fr-FR" sz="1200" b="0" i="0" kern="1200" dirty="0">
                <a:solidFill>
                  <a:schemeClr val="tx1"/>
                </a:solidFill>
                <a:effectLst/>
                <a:latin typeface="+mn-lt"/>
                <a:ea typeface="+mn-ea"/>
                <a:cs typeface="+mn-cs"/>
              </a:rPr>
              <a:t> leurs codes de réponse.</a:t>
            </a:r>
            <a:br>
              <a:rPr lang="fr-FR" sz="1200" b="0" i="0" kern="1200" dirty="0">
                <a:effectLst/>
                <a:cs typeface="+mn-lt"/>
              </a:rPr>
            </a:br>
            <a:endParaRPr lang="fr-FR" sz="1200" b="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Quelle est la différence ?</a:t>
            </a:r>
          </a:p>
          <a:p>
            <a:endParaRPr lang="fr-FR" sz="1200" i="0" kern="1200" dirty="0">
              <a:solidFill>
                <a:schemeClr val="tx1"/>
              </a:solidFill>
              <a:effectLst/>
              <a:latin typeface="+mn-lt"/>
              <a:ea typeface="Calibri"/>
              <a:cs typeface="Calibri"/>
            </a:endParaRPr>
          </a:p>
          <a:p>
            <a:pPr marL="0" indent="0">
              <a:buFont typeface="Arial" panose="020B0604020202020204" pitchFamily="34" charset="0"/>
              <a:buNone/>
            </a:pPr>
            <a:r>
              <a:rPr lang="fr-FR" sz="1200" b="1" i="0" kern="1200" dirty="0">
                <a:solidFill>
                  <a:schemeClr val="tx1"/>
                </a:solidFill>
                <a:effectLst/>
                <a:latin typeface="+mn-lt"/>
                <a:ea typeface="+mn-ea"/>
                <a:cs typeface="+mn-cs"/>
              </a:rPr>
              <a:t>Code PIN :</a:t>
            </a:r>
            <a:endParaRPr lang="fr-FR" sz="1200" b="1" i="0" kern="1200" dirty="0">
              <a:solidFill>
                <a:schemeClr val="tx1"/>
              </a:solidFill>
              <a:effectLst/>
              <a:latin typeface="+mn-lt"/>
              <a:ea typeface="Calibri"/>
              <a:cs typeface="Calibri"/>
            </a:endParaRPr>
          </a:p>
          <a:p>
            <a:endParaRPr lang="fr-FR" dirty="0">
              <a:cs typeface="+mn-lt"/>
            </a:endParaRPr>
          </a:p>
          <a:p>
            <a:r>
              <a:rPr lang="fr-FR" sz="1200" b="0" i="0" kern="1200" dirty="0">
                <a:solidFill>
                  <a:schemeClr val="tx1"/>
                </a:solidFill>
                <a:effectLst/>
                <a:latin typeface="+mn-lt"/>
                <a:ea typeface="+mn-ea"/>
                <a:cs typeface="+mn-cs"/>
              </a:rPr>
              <a:t>PIN signifie </a:t>
            </a:r>
            <a:r>
              <a:rPr lang="fr-FR" sz="1200" b="0" i="1" kern="1200" dirty="0" err="1">
                <a:solidFill>
                  <a:schemeClr val="tx1"/>
                </a:solidFill>
                <a:effectLst/>
                <a:latin typeface="+mn-lt"/>
                <a:ea typeface="+mn-ea"/>
                <a:cs typeface="+mn-cs"/>
              </a:rPr>
              <a:t>Personal</a:t>
            </a:r>
            <a:r>
              <a:rPr lang="fr-FR" sz="1200" b="0" i="1" kern="1200" dirty="0">
                <a:solidFill>
                  <a:schemeClr val="tx1"/>
                </a:solidFill>
                <a:effectLst/>
                <a:latin typeface="+mn-lt"/>
                <a:ea typeface="+mn-ea"/>
                <a:cs typeface="+mn-cs"/>
              </a:rPr>
              <a:t> Identification </a:t>
            </a:r>
            <a:r>
              <a:rPr lang="fr-FR" sz="1200" b="0" i="1" kern="1200" dirty="0" err="1">
                <a:solidFill>
                  <a:schemeClr val="tx1"/>
                </a:solidFill>
                <a:effectLst/>
                <a:latin typeface="+mn-lt"/>
                <a:ea typeface="+mn-ea"/>
                <a:cs typeface="+mn-cs"/>
              </a:rPr>
              <a:t>Number</a:t>
            </a:r>
            <a:r>
              <a:rPr lang="fr-FR" sz="1200" b="0" i="0" kern="1200" dirty="0">
                <a:solidFill>
                  <a:schemeClr val="tx1"/>
                </a:solidFill>
                <a:effectLst/>
                <a:latin typeface="+mn-lt"/>
                <a:ea typeface="+mn-ea"/>
                <a:cs typeface="+mn-cs"/>
              </a:rPr>
              <a:t>.</a:t>
            </a:r>
            <a:r>
              <a:rPr lang="fr-FR" dirty="0"/>
              <a:t> </a:t>
            </a:r>
            <a:r>
              <a:rPr lang="fr-FR" sz="1200" b="0" i="0" kern="1200" dirty="0">
                <a:solidFill>
                  <a:schemeClr val="tx1"/>
                </a:solidFill>
                <a:effectLst/>
                <a:latin typeface="+mn-lt"/>
                <a:ea typeface="+mn-ea"/>
                <a:cs typeface="+mn-cs"/>
              </a:rPr>
              <a:t>Ton code PIN est un code personnel et unique (d’au moins 4 chiffres) lié à ta carte bancaire.</a:t>
            </a:r>
            <a:br>
              <a:rPr lang="fr-FR" sz="1200" b="0" i="0" kern="1200" dirty="0">
                <a:effectLst/>
                <a:cs typeface="+mn-lt"/>
              </a:rPr>
            </a:br>
            <a:r>
              <a:rPr lang="fr-FR" sz="1200" b="0" i="0" kern="1200" dirty="0">
                <a:solidFill>
                  <a:schemeClr val="tx1"/>
                </a:solidFill>
                <a:effectLst/>
                <a:latin typeface="+mn-lt"/>
                <a:ea typeface="+mn-ea"/>
                <a:cs typeface="+mn-cs"/>
              </a:rPr>
              <a:t>Tu dois l’entrer chaque fois que tu effectues une transaction avec ta carte. Ce code reste toujours le même.</a:t>
            </a:r>
            <a:endParaRPr lang="fr-FR" dirty="0">
              <a:ea typeface="+mn-ea"/>
              <a:cs typeface="+mn-cs"/>
            </a:endParaRPr>
          </a:p>
          <a:p>
            <a:endParaRPr lang="fr-FR" sz="1200" b="1"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Codes de réponse :</a:t>
            </a:r>
            <a:endParaRPr lang="fr-FR" sz="1200" i="0" kern="1200" dirty="0">
              <a:solidFill>
                <a:schemeClr val="tx1"/>
              </a:solidFill>
              <a:effectLst/>
              <a:latin typeface="+mn-lt"/>
              <a:ea typeface="Calibri"/>
              <a:cs typeface="Calibri"/>
            </a:endParaRPr>
          </a:p>
          <a:p>
            <a:br>
              <a:rPr lang="fr-FR" sz="1200" b="0" i="0" kern="1200" dirty="0">
                <a:effectLst/>
                <a:cs typeface="+mn-lt"/>
              </a:rPr>
            </a:br>
            <a:r>
              <a:rPr lang="fr-FR" sz="1200" b="0" i="0" kern="1200" dirty="0">
                <a:solidFill>
                  <a:schemeClr val="tx1"/>
                </a:solidFill>
                <a:effectLst/>
                <a:latin typeface="+mn-lt"/>
                <a:ea typeface="+mn-ea"/>
                <a:cs typeface="+mn-cs"/>
              </a:rPr>
              <a:t>Lorsque tu utilises un lecteur de carte pour accéder à ton environnement bancaire en ligne ou pour effectuer des transactions</a:t>
            </a:r>
            <a:r>
              <a:rPr lang="fr-FR" dirty="0"/>
              <a:t> et que</a:t>
            </a:r>
            <a:r>
              <a:rPr lang="fr-FR" sz="1200" b="0" i="0" kern="1200" dirty="0">
                <a:solidFill>
                  <a:schemeClr val="tx1"/>
                </a:solidFill>
                <a:effectLst/>
                <a:latin typeface="+mn-lt"/>
                <a:ea typeface="+mn-ea"/>
                <a:cs typeface="+mn-cs"/>
              </a:rPr>
              <a:t> tu </a:t>
            </a:r>
            <a:r>
              <a:rPr lang="fr-FR" dirty="0"/>
              <a:t>utilises un lecteur de carte, tu dois entrer</a:t>
            </a:r>
            <a:r>
              <a:rPr lang="fr-FR" sz="1200" b="0" i="0" kern="1200" dirty="0">
                <a:solidFill>
                  <a:schemeClr val="tx1"/>
                </a:solidFill>
                <a:effectLst/>
                <a:latin typeface="+mn-lt"/>
                <a:ea typeface="+mn-ea"/>
                <a:cs typeface="+mn-cs"/>
              </a:rPr>
              <a:t> un </a:t>
            </a:r>
            <a:r>
              <a:rPr lang="fr-FR" sz="1200" i="0" kern="1200" dirty="0">
                <a:solidFill>
                  <a:schemeClr val="tx1"/>
                </a:solidFill>
                <a:effectLst/>
                <a:latin typeface="+mn-lt"/>
                <a:ea typeface="+mn-ea"/>
                <a:cs typeface="+mn-cs"/>
              </a:rPr>
              <a:t>code de réponse</a:t>
            </a:r>
            <a:r>
              <a:rPr lang="fr-FR" sz="1200" b="0" i="0" kern="1200" dirty="0">
                <a:solidFill>
                  <a:schemeClr val="tx1"/>
                </a:solidFill>
                <a:effectLst/>
                <a:latin typeface="+mn-lt"/>
                <a:ea typeface="+mn-ea"/>
                <a:cs typeface="+mn-cs"/>
              </a:rPr>
              <a:t>.</a:t>
            </a:r>
            <a:br>
              <a:rPr lang="fr-FR" sz="1200" b="0" i="0" kern="1200" dirty="0">
                <a:effectLst/>
                <a:cs typeface="+mn-lt"/>
              </a:rPr>
            </a:br>
            <a:endParaRPr lang="fr-FR" dirty="0"/>
          </a:p>
          <a:p>
            <a:r>
              <a:rPr lang="fr-FR" sz="1200" b="0" i="0" kern="1200" dirty="0">
                <a:solidFill>
                  <a:schemeClr val="tx1"/>
                </a:solidFill>
                <a:effectLst/>
                <a:latin typeface="+mn-lt"/>
                <a:ea typeface="+mn-ea"/>
                <a:cs typeface="+mn-cs"/>
              </a:rPr>
              <a:t>Ta banque te demande alors d’entrer certaines données (appelées “challenge”) ainsi que ton code PIN dans le lecteur de carte.</a:t>
            </a:r>
            <a:r>
              <a:rPr lang="fr-FR" dirty="0"/>
              <a:t> </a:t>
            </a:r>
            <a:r>
              <a:rPr lang="fr-FR" sz="1200" b="0" i="0" kern="1200" dirty="0">
                <a:solidFill>
                  <a:schemeClr val="tx1"/>
                </a:solidFill>
                <a:effectLst/>
                <a:latin typeface="+mn-lt"/>
                <a:ea typeface="+mn-ea"/>
                <a:cs typeface="+mn-cs"/>
              </a:rPr>
              <a:t>Le lecteur génère ensuite u</a:t>
            </a:r>
            <a:r>
              <a:rPr lang="fr-FR" sz="1200" i="0" kern="1200" dirty="0">
                <a:solidFill>
                  <a:schemeClr val="tx1"/>
                </a:solidFill>
                <a:effectLst/>
                <a:latin typeface="+mn-lt"/>
                <a:ea typeface="+mn-ea"/>
                <a:cs typeface="+mn-cs"/>
              </a:rPr>
              <a:t>n code de réponse qui </a:t>
            </a:r>
            <a:r>
              <a:rPr lang="fr-FR" sz="1200" b="0" i="0" kern="1200" dirty="0">
                <a:solidFill>
                  <a:schemeClr val="tx1"/>
                </a:solidFill>
                <a:effectLst/>
                <a:latin typeface="+mn-lt"/>
                <a:ea typeface="+mn-ea"/>
                <a:cs typeface="+mn-cs"/>
              </a:rPr>
              <a:t>s’affiche à l’écran.</a:t>
            </a:r>
            <a:br>
              <a:rPr lang="fr-FR" sz="1200" b="0" i="0" kern="1200" dirty="0">
                <a:effectLst/>
                <a:cs typeface="+mn-lt"/>
              </a:rPr>
            </a:br>
            <a:r>
              <a:rPr lang="fr-FR" sz="1200" b="0" i="0" kern="1200" dirty="0">
                <a:solidFill>
                  <a:schemeClr val="tx1"/>
                </a:solidFill>
                <a:effectLst/>
                <a:latin typeface="+mn-lt"/>
                <a:ea typeface="+mn-ea"/>
                <a:cs typeface="+mn-cs"/>
              </a:rPr>
              <a:t>Ce code est temporaire, change à chaque fois, et dépend de ce que tu as </a:t>
            </a:r>
            <a:r>
              <a:rPr lang="fr-FR" dirty="0"/>
              <a:t>introduit</a:t>
            </a:r>
            <a:r>
              <a:rPr lang="fr-FR" sz="1200" b="0" i="0" kern="1200" dirty="0">
                <a:solidFill>
                  <a:schemeClr val="tx1"/>
                </a:solidFill>
                <a:effectLst/>
                <a:latin typeface="+mn-lt"/>
                <a:ea typeface="+mn-ea"/>
                <a:cs typeface="+mn-cs"/>
              </a:rPr>
              <a:t> (par </a:t>
            </a:r>
            <a:r>
              <a:rPr lang="fr-FR" dirty="0"/>
              <a:t>ex.</a:t>
            </a:r>
            <a:r>
              <a:rPr lang="fr-FR" sz="1200" b="0" i="0" kern="1200" dirty="0">
                <a:solidFill>
                  <a:schemeClr val="tx1"/>
                </a:solidFill>
                <a:effectLst/>
                <a:latin typeface="+mn-lt"/>
                <a:ea typeface="+mn-ea"/>
                <a:cs typeface="+mn-cs"/>
              </a:rPr>
              <a:t> le montant).</a:t>
            </a:r>
            <a:endParaRPr lang="fr-FR" sz="1200" b="0" i="0" kern="1200" dirty="0">
              <a:solidFill>
                <a:schemeClr val="tx1"/>
              </a:solidFill>
              <a:effectLst/>
              <a:latin typeface="+mn-lt"/>
              <a:ea typeface="Calibri"/>
              <a:cs typeface="Calibri"/>
            </a:endParaRPr>
          </a:p>
          <a:p>
            <a:endParaRPr lang="fr-FR" sz="1200" b="1" i="0" kern="1200" dirty="0">
              <a:solidFill>
                <a:schemeClr val="tx1"/>
              </a:solidFill>
              <a:effectLst/>
              <a:latin typeface="+mn-lt"/>
              <a:ea typeface="+mn-ea"/>
              <a:cs typeface="+mn-cs"/>
            </a:endParaRPr>
          </a:p>
          <a:p>
            <a:endParaRPr lang="fr-FR" b="1" dirty="0"/>
          </a:p>
          <a:p>
            <a:r>
              <a:rPr lang="fr-FR" sz="1200" b="1" i="0" kern="1200" dirty="0">
                <a:solidFill>
                  <a:schemeClr val="tx1"/>
                </a:solidFill>
                <a:effectLst/>
                <a:latin typeface="+mn-lt"/>
                <a:ea typeface="+mn-ea"/>
                <a:cs typeface="+mn-cs"/>
              </a:rPr>
              <a:t>C’est simple : Ne communique jamais ton code PIN ni tes codes de réponse pour la banque en ligne par e-mail, internet, réseaux sociaux, SMS ou téléphone.</a:t>
            </a:r>
            <a:br>
              <a:rPr lang="fr-FR" sz="1200" b="1" i="0" kern="1200" dirty="0">
                <a:effectLst/>
                <a:cs typeface="+mn-lt"/>
              </a:rPr>
            </a:br>
            <a:r>
              <a:rPr lang="fr-FR" sz="1200" b="1" i="0" kern="1200" dirty="0">
                <a:solidFill>
                  <a:schemeClr val="tx1"/>
                </a:solidFill>
                <a:effectLst/>
                <a:latin typeface="+mn-lt"/>
                <a:ea typeface="+mn-ea"/>
                <a:cs typeface="+mn-cs"/>
              </a:rPr>
              <a:t>Tes codes de réponse sont aussi confidentiels que le code PIN de ta carte bancaire.</a:t>
            </a:r>
            <a:endParaRPr lang="fr-FR" b="1" dirty="0">
              <a:ea typeface="Calibri"/>
              <a:cs typeface="Calibri"/>
            </a:endParaRPr>
          </a:p>
          <a:p>
            <a:endParaRPr lang="fr-FR" dirty="0">
              <a:ea typeface="Calibri"/>
              <a:cs typeface="Calibri"/>
            </a:endParaRPr>
          </a:p>
          <a:p>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24D9E19-9216-46A1-1F41-7341C3AFF8CC}"/>
              </a:ext>
            </a:extLst>
          </p:cNvPr>
          <p:cNvSpPr>
            <a:spLocks noGrp="1"/>
          </p:cNvSpPr>
          <p:nvPr>
            <p:ph type="sldNum" sz="quarter" idx="5"/>
          </p:nvPr>
        </p:nvSpPr>
        <p:spPr/>
        <p:txBody>
          <a:bodyPr/>
          <a:lstStyle/>
          <a:p>
            <a:fld id="{520923B3-BFDF-4F83-9AAB-9841709C5A0B}" type="slidenum">
              <a:rPr lang="nl-BE" smtClean="0"/>
              <a:t>6</a:t>
            </a:fld>
            <a:endParaRPr lang="nl-BE"/>
          </a:p>
        </p:txBody>
      </p:sp>
    </p:spTree>
    <p:extLst>
      <p:ext uri="{BB962C8B-B14F-4D97-AF65-F5344CB8AC3E}">
        <p14:creationId xmlns:p14="http://schemas.microsoft.com/office/powerpoint/2010/main" val="245332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7784-767F-67B5-EB31-7C35CFAC8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80E7C-4AE9-B0FC-8C3E-9F017DB95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52A34-E558-01C0-67D3-394A4959BE84}"/>
              </a:ext>
            </a:extLst>
          </p:cNvPr>
          <p:cNvSpPr>
            <a:spLocks noGrp="1"/>
          </p:cNvSpPr>
          <p:nvPr>
            <p:ph type="body" idx="1"/>
          </p:nvPr>
        </p:nvSpPr>
        <p:spPr/>
        <p:txBody>
          <a:bodyPr/>
          <a:lstStyle/>
          <a:p>
            <a:pPr algn="just">
              <a:lnSpc>
                <a:spcPct val="107000"/>
              </a:lnSpc>
              <a:spcAft>
                <a:spcPts val="800"/>
              </a:spcAft>
            </a:pPr>
            <a:endParaRPr lang="fr-FR" sz="1200"/>
          </a:p>
          <a:p>
            <a:pPr algn="just">
              <a:lnSpc>
                <a:spcPct val="107000"/>
              </a:lnSpc>
              <a:spcAft>
                <a:spcPts val="800"/>
              </a:spcAft>
            </a:pPr>
            <a:r>
              <a:rPr lang="fr-FR" sz="1200" b="0" i="0" kern="1200">
                <a:solidFill>
                  <a:schemeClr val="tx1"/>
                </a:solidFill>
                <a:effectLst/>
                <a:latin typeface="+mn-lt"/>
                <a:ea typeface="+mn-ea"/>
                <a:cs typeface="+mn-cs"/>
              </a:rPr>
              <a:t>Nous avons demandé qui partagerait ses données personnelles par e-mail, SMS ou téléphone avec sa « banque ». </a:t>
            </a:r>
            <a:endParaRPr lang="fr-FR" sz="1200" b="0" i="0" kern="1200">
              <a:solidFill>
                <a:schemeClr val="tx1"/>
              </a:solidFill>
              <a:effectLst/>
              <a:latin typeface="+mn-lt"/>
              <a:ea typeface="Calibri"/>
              <a:cs typeface="Calibri"/>
            </a:endParaRPr>
          </a:p>
          <a:p>
            <a:pPr algn="l">
              <a:lnSpc>
                <a:spcPct val="107000"/>
              </a:lnSpc>
              <a:spcAft>
                <a:spcPts val="800"/>
              </a:spcAft>
            </a:pPr>
            <a:endParaRPr lang="fr-FR" sz="1200" b="1" i="0" kern="1200">
              <a:solidFill>
                <a:schemeClr val="tx1"/>
              </a:solidFill>
              <a:effectLst/>
              <a:latin typeface="+mn-lt"/>
              <a:ea typeface="+mn-ea"/>
              <a:cs typeface="+mn-cs"/>
            </a:endParaRPr>
          </a:p>
          <a:p>
            <a:pPr algn="l">
              <a:lnSpc>
                <a:spcPct val="107000"/>
              </a:lnSpc>
              <a:spcAft>
                <a:spcPts val="800"/>
              </a:spcAft>
            </a:pPr>
            <a:r>
              <a:rPr lang="fr-FR" sz="1200" i="0" kern="1200">
                <a:solidFill>
                  <a:schemeClr val="tx1"/>
                </a:solidFill>
                <a:effectLst/>
                <a:latin typeface="+mn-lt"/>
                <a:ea typeface="+mn-ea"/>
                <a:cs typeface="+mn-cs"/>
              </a:rPr>
              <a:t>5% des jeunes le feraient sans hésiter si leur « banque » le leur demandait.</a:t>
            </a:r>
            <a:endParaRPr lang="fr-FR" sz="1200" i="0" kern="1200">
              <a:solidFill>
                <a:schemeClr val="tx1"/>
              </a:solidFill>
              <a:effectLst/>
              <a:latin typeface="+mn-lt"/>
              <a:ea typeface="Calibri"/>
              <a:cs typeface="Calibri"/>
            </a:endParaRPr>
          </a:p>
          <a:p>
            <a:pPr algn="l">
              <a:lnSpc>
                <a:spcPct val="107000"/>
              </a:lnSpc>
              <a:spcAft>
                <a:spcPts val="800"/>
              </a:spcAft>
            </a:pPr>
            <a:br>
              <a:rPr lang="fr-FR" sz="4000">
                <a:cs typeface="+mn-lt"/>
              </a:rPr>
            </a:br>
            <a:r>
              <a:rPr lang="fr-FR" sz="1200" i="0" kern="1200">
                <a:solidFill>
                  <a:schemeClr val="tx1"/>
                </a:solidFill>
                <a:effectLst/>
                <a:latin typeface="+mn-lt"/>
                <a:ea typeface="+mn-ea"/>
                <a:cs typeface="+mn-cs"/>
              </a:rPr>
              <a:t>Attention : une banque ne demande jamais de codes personnels !</a:t>
            </a:r>
            <a:endParaRPr lang="fr-FR" sz="4000">
              <a:ea typeface="Calibri"/>
              <a:cs typeface="Calibri"/>
            </a:endParaRPr>
          </a:p>
        </p:txBody>
      </p:sp>
      <p:sp>
        <p:nvSpPr>
          <p:cNvPr id="4" name="Slide Number Placeholder 3">
            <a:extLst>
              <a:ext uri="{FF2B5EF4-FFF2-40B4-BE49-F238E27FC236}">
                <a16:creationId xmlns:a16="http://schemas.microsoft.com/office/drawing/2014/main" id="{8D53AA52-BD6C-84B9-82D2-E0F2B08532DC}"/>
              </a:ext>
            </a:extLst>
          </p:cNvPr>
          <p:cNvSpPr>
            <a:spLocks noGrp="1"/>
          </p:cNvSpPr>
          <p:nvPr>
            <p:ph type="sldNum" sz="quarter" idx="5"/>
          </p:nvPr>
        </p:nvSpPr>
        <p:spPr/>
        <p:txBody>
          <a:bodyPr/>
          <a:lstStyle/>
          <a:p>
            <a:fld id="{520923B3-BFDF-4F83-9AAB-9841709C5A0B}" type="slidenum">
              <a:rPr lang="nl-BE" smtClean="0"/>
              <a:t>7</a:t>
            </a:fld>
            <a:endParaRPr lang="nl-BE"/>
          </a:p>
        </p:txBody>
      </p:sp>
    </p:spTree>
    <p:extLst>
      <p:ext uri="{BB962C8B-B14F-4D97-AF65-F5344CB8AC3E}">
        <p14:creationId xmlns:p14="http://schemas.microsoft.com/office/powerpoint/2010/main" val="210427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7534-76E7-549A-9C11-834146FFB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71DF1-D069-A5B0-A874-119F460BE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80D57-BAB4-4C28-3BBC-158D6ADB34CD}"/>
              </a:ext>
            </a:extLst>
          </p:cNvPr>
          <p:cNvSpPr>
            <a:spLocks noGrp="1"/>
          </p:cNvSpPr>
          <p:nvPr>
            <p:ph type="body" idx="1"/>
          </p:nvPr>
        </p:nvSpPr>
        <p:spPr/>
        <p:txBody>
          <a:bodyPr/>
          <a:lstStyle/>
          <a:p>
            <a:r>
              <a:rPr lang="fr-FR" sz="1200" b="0" i="0" kern="1200">
                <a:solidFill>
                  <a:schemeClr val="tx1"/>
                </a:solidFill>
                <a:effectLst/>
                <a:latin typeface="+mn-lt"/>
                <a:ea typeface="+mn-ea"/>
                <a:cs typeface="+mn-cs"/>
              </a:rPr>
              <a:t>Voyons un peu les chiffres.</a:t>
            </a:r>
            <a:endParaRPr lang="en-GB" b="0"/>
          </a:p>
        </p:txBody>
      </p:sp>
      <p:sp>
        <p:nvSpPr>
          <p:cNvPr id="4" name="Slide Number Placeholder 3">
            <a:extLst>
              <a:ext uri="{FF2B5EF4-FFF2-40B4-BE49-F238E27FC236}">
                <a16:creationId xmlns:a16="http://schemas.microsoft.com/office/drawing/2014/main" id="{352EA5C2-8AC6-F428-67B0-5ECCFDE90F0B}"/>
              </a:ext>
            </a:extLst>
          </p:cNvPr>
          <p:cNvSpPr>
            <a:spLocks noGrp="1"/>
          </p:cNvSpPr>
          <p:nvPr>
            <p:ph type="sldNum" sz="quarter" idx="5"/>
          </p:nvPr>
        </p:nvSpPr>
        <p:spPr/>
        <p:txBody>
          <a:bodyPr/>
          <a:lstStyle/>
          <a:p>
            <a:fld id="{520923B3-BFDF-4F83-9AAB-9841709C5A0B}" type="slidenum">
              <a:rPr lang="nl-BE" smtClean="0"/>
              <a:t>8</a:t>
            </a:fld>
            <a:endParaRPr lang="nl-BE"/>
          </a:p>
        </p:txBody>
      </p:sp>
    </p:spTree>
    <p:extLst>
      <p:ext uri="{BB962C8B-B14F-4D97-AF65-F5344CB8AC3E}">
        <p14:creationId xmlns:p14="http://schemas.microsoft.com/office/powerpoint/2010/main" val="315239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8555F-558E-0DC4-C9A8-D66BECC96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3ECD9-277B-79EF-42C4-CDB206281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049FE-A2E6-3EB2-AAC7-C204BDFD074C}"/>
              </a:ext>
            </a:extLst>
          </p:cNvPr>
          <p:cNvSpPr>
            <a:spLocks noGrp="1"/>
          </p:cNvSpPr>
          <p:nvPr>
            <p:ph type="body" idx="1"/>
          </p:nvPr>
        </p:nvSpPr>
        <p:spPr/>
        <p:txBody>
          <a:bodyPr/>
          <a:lstStyle/>
          <a:p>
            <a:r>
              <a:rPr lang="en-GB">
                <a:cs typeface="Calibri"/>
              </a:rPr>
              <a:t>14</a:t>
            </a:r>
            <a:r>
              <a:rPr lang="fr-FR" sz="1200" b="0" i="0" kern="1200">
                <a:solidFill>
                  <a:schemeClr val="tx1"/>
                </a:solidFill>
                <a:effectLst/>
                <a:latin typeface="+mn-lt"/>
                <a:ea typeface="+mn-ea"/>
                <a:cs typeface="+mn-cs"/>
              </a:rPr>
              <a:t>% des jeunes prêteraient leur carte bancaire, leur compte ou leurs codes personnels si quelqu’un le leur demandait…</a:t>
            </a:r>
          </a:p>
          <a:p>
            <a:endParaRPr lang="fr-FR" sz="1200" b="0" i="0" kern="1200">
              <a:solidFill>
                <a:schemeClr val="tx1"/>
              </a:solidFill>
              <a:effectLst/>
              <a:latin typeface="+mn-lt"/>
              <a:ea typeface="+mn-ea"/>
              <a:cs typeface="+mn-cs"/>
            </a:endParaRPr>
          </a:p>
          <a:p>
            <a:r>
              <a:rPr lang="fr-FR" sz="1200" b="0" i="0" kern="1200">
                <a:solidFill>
                  <a:schemeClr val="tx1"/>
                </a:solidFill>
                <a:effectLst/>
                <a:latin typeface="+mn-lt"/>
                <a:ea typeface="+mn-ea"/>
                <a:cs typeface="+mn-cs"/>
              </a:rPr>
              <a:t>Trop de jeunes seraient donc prêts à prêter leur carte bancaire, leur compte ou leurs codes personnels si quelqu’un le leur demandait. </a:t>
            </a:r>
            <a:endParaRPr lang="fr-FR" sz="1200" b="0" i="0" kern="1200">
              <a:solidFill>
                <a:schemeClr val="tx1"/>
              </a:solidFill>
              <a:effectLst/>
              <a:latin typeface="+mn-lt"/>
              <a:ea typeface="Calibri"/>
              <a:cs typeface="Calibri"/>
            </a:endParaRPr>
          </a:p>
          <a:p>
            <a:endParaRPr lang="fr-FR" sz="1200" b="0" i="0" kern="1200">
              <a:solidFill>
                <a:schemeClr val="tx1"/>
              </a:solidFill>
              <a:effectLst/>
              <a:latin typeface="+mn-lt"/>
              <a:ea typeface="+mn-ea"/>
              <a:cs typeface="+mn-cs"/>
            </a:endParaRPr>
          </a:p>
          <a:p>
            <a:r>
              <a:rPr lang="fr-FR" sz="1200" b="0" i="0" kern="1200" err="1">
                <a:solidFill>
                  <a:schemeClr val="tx1"/>
                </a:solidFill>
                <a:effectLst/>
                <a:latin typeface="+mn-lt"/>
                <a:ea typeface="+mn-ea"/>
                <a:cs typeface="+mn-cs"/>
              </a:rPr>
              <a:t>Febelfin</a:t>
            </a:r>
            <a:r>
              <a:rPr lang="fr-FR" sz="1200" b="0" i="0" kern="1200">
                <a:solidFill>
                  <a:schemeClr val="tx1"/>
                </a:solidFill>
                <a:effectLst/>
                <a:latin typeface="+mn-lt"/>
                <a:ea typeface="+mn-ea"/>
                <a:cs typeface="+mn-cs"/>
              </a:rPr>
              <a:t>, en collaboration avec </a:t>
            </a:r>
            <a:r>
              <a:rPr lang="fr-FR"/>
              <a:t>le duo </a:t>
            </a:r>
            <a:r>
              <a:rPr lang="fr-FR" err="1"/>
              <a:t>Kurkdroog</a:t>
            </a:r>
            <a:r>
              <a:rPr lang="fr-FR" sz="1200" b="0" i="0" kern="1200">
                <a:solidFill>
                  <a:schemeClr val="tx1"/>
                </a:solidFill>
                <a:effectLst/>
                <a:latin typeface="+mn-lt"/>
                <a:ea typeface="+mn-ea"/>
                <a:cs typeface="+mn-cs"/>
              </a:rPr>
              <a:t>, a voulu en avoir le cœur net et a posé la question à quelques jeunes. Regardons la vidéo…</a:t>
            </a:r>
            <a:endParaRPr lang="fr-FR" sz="1200" b="0" i="0" kern="1200">
              <a:solidFill>
                <a:schemeClr val="tx1"/>
              </a:solidFill>
              <a:effectLst/>
              <a:latin typeface="+mn-lt"/>
              <a:ea typeface="Calibri"/>
              <a:cs typeface="Calibri"/>
            </a:endParaRPr>
          </a:p>
          <a:p>
            <a:endParaRPr lang="fr-FR">
              <a:ea typeface="Calibri"/>
              <a:cs typeface="Calibri"/>
            </a:endParaRPr>
          </a:p>
          <a:p>
            <a:endParaRPr lang="en-GB">
              <a:solidFill>
                <a:srgbClr val="444444"/>
              </a:solidFill>
            </a:endParaRPr>
          </a:p>
          <a:p>
            <a:endParaRPr lang="fr-FR">
              <a:ea typeface="Calibri"/>
              <a:cs typeface="Calibri"/>
            </a:endParaRPr>
          </a:p>
        </p:txBody>
      </p:sp>
      <p:sp>
        <p:nvSpPr>
          <p:cNvPr id="4" name="Slide Number Placeholder 3">
            <a:extLst>
              <a:ext uri="{FF2B5EF4-FFF2-40B4-BE49-F238E27FC236}">
                <a16:creationId xmlns:a16="http://schemas.microsoft.com/office/drawing/2014/main" id="{187920C1-7522-414D-E16A-A104EFDE0AB9}"/>
              </a:ext>
            </a:extLst>
          </p:cNvPr>
          <p:cNvSpPr>
            <a:spLocks noGrp="1"/>
          </p:cNvSpPr>
          <p:nvPr>
            <p:ph type="sldNum" sz="quarter" idx="5"/>
          </p:nvPr>
        </p:nvSpPr>
        <p:spPr/>
        <p:txBody>
          <a:bodyPr/>
          <a:lstStyle/>
          <a:p>
            <a:fld id="{520923B3-BFDF-4F83-9AAB-9841709C5A0B}" type="slidenum">
              <a:rPr lang="nl-BE" smtClean="0"/>
              <a:t>9</a:t>
            </a:fld>
            <a:endParaRPr lang="nl-BE"/>
          </a:p>
        </p:txBody>
      </p:sp>
    </p:spTree>
    <p:extLst>
      <p:ext uri="{BB962C8B-B14F-4D97-AF65-F5344CB8AC3E}">
        <p14:creationId xmlns:p14="http://schemas.microsoft.com/office/powerpoint/2010/main" val="621126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AC5A5D-9DE5-45D1-95A9-0F4A49AD0F72}"/>
              </a:ext>
            </a:extLst>
          </p:cNvPr>
          <p:cNvSpPr>
            <a:spLocks noGrp="1"/>
          </p:cNvSpPr>
          <p:nvPr>
            <p:ph type="pic" sz="quarter" idx="10"/>
          </p:nvPr>
        </p:nvSpPr>
        <p:spPr>
          <a:xfrm>
            <a:off x="0" y="0"/>
            <a:ext cx="12192000" cy="6858000"/>
          </a:xfrm>
          <a:prstGeom prst="rect">
            <a:avLst/>
          </a:prstGeom>
        </p:spPr>
        <p:txBody>
          <a:bodyPr/>
          <a:lstStyle/>
          <a:p>
            <a:endParaRPr lang="nl-BE"/>
          </a:p>
        </p:txBody>
      </p:sp>
      <p:sp>
        <p:nvSpPr>
          <p:cNvPr id="3" name="Subtitle 2">
            <a:extLst>
              <a:ext uri="{FF2B5EF4-FFF2-40B4-BE49-F238E27FC236}">
                <a16:creationId xmlns:a16="http://schemas.microsoft.com/office/drawing/2014/main" id="{95D517EC-B854-4089-89A4-D235AB93C5E0}"/>
              </a:ext>
            </a:extLst>
          </p:cNvPr>
          <p:cNvSpPr>
            <a:spLocks noGrp="1"/>
          </p:cNvSpPr>
          <p:nvPr>
            <p:ph type="subTitle" idx="1"/>
          </p:nvPr>
        </p:nvSpPr>
        <p:spPr>
          <a:xfrm>
            <a:off x="2494333" y="4386372"/>
            <a:ext cx="9005711" cy="749395"/>
          </a:xfrm>
          <a:prstGeom prst="rect">
            <a:avLst/>
          </a:prstGeo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7" name="Title Placeholder 8">
            <a:extLst>
              <a:ext uri="{FF2B5EF4-FFF2-40B4-BE49-F238E27FC236}">
                <a16:creationId xmlns:a16="http://schemas.microsoft.com/office/drawing/2014/main" id="{E10195BE-9004-4403-AD88-FA5EEB886B40}"/>
              </a:ext>
            </a:extLst>
          </p:cNvPr>
          <p:cNvSpPr>
            <a:spLocks noGrp="1"/>
          </p:cNvSpPr>
          <p:nvPr>
            <p:ph type="title"/>
          </p:nvPr>
        </p:nvSpPr>
        <p:spPr>
          <a:xfrm>
            <a:off x="2494334" y="2938693"/>
            <a:ext cx="9005711" cy="1447679"/>
          </a:xfrm>
          <a:prstGeom prst="rect">
            <a:avLst/>
          </a:prstGeom>
          <a:solidFill>
            <a:schemeClr val="accent1"/>
          </a:solidFill>
        </p:spPr>
        <p:txBody>
          <a:bodyPr vert="horz" lIns="91440" tIns="45720" rIns="91440" bIns="45720" rtlCol="0" anchor="ctr">
            <a:normAutofit/>
          </a:bodyPr>
          <a:lstStyle/>
          <a:p>
            <a:r>
              <a:rPr lang="en-US"/>
              <a:t>Click to edit Master title style</a:t>
            </a:r>
            <a:endParaRPr lang="nl-BE"/>
          </a:p>
        </p:txBody>
      </p:sp>
      <p:pic>
        <p:nvPicPr>
          <p:cNvPr id="9" name="Picture 8">
            <a:extLst>
              <a:ext uri="{FF2B5EF4-FFF2-40B4-BE49-F238E27FC236}">
                <a16:creationId xmlns:a16="http://schemas.microsoft.com/office/drawing/2014/main" id="{F24E76FC-5631-4F94-BB22-514D56F65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8740" y="242295"/>
            <a:ext cx="919014" cy="900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1439045-6A93-45B7-9B6F-79A84BC9E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1143" y="6062525"/>
            <a:ext cx="1943999" cy="648000"/>
          </a:xfrm>
          <a:prstGeom prst="rect">
            <a:avLst/>
          </a:prstGeom>
        </p:spPr>
      </p:pic>
    </p:spTree>
    <p:extLst>
      <p:ext uri="{BB962C8B-B14F-4D97-AF65-F5344CB8AC3E}">
        <p14:creationId xmlns:p14="http://schemas.microsoft.com/office/powerpoint/2010/main" val="312152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7473332"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570639"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570639"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3654566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Q&amp;A 4">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9C811B-894E-4AC8-A99B-A0DA345C7C2B}"/>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5"/>
                </a:solidFill>
                <a:latin typeface="Rockwell" panose="02060603020205020403" pitchFamily="18" charset="0"/>
              </a:rPr>
              <a:t>Q</a:t>
            </a:r>
            <a:endParaRPr lang="fr-BE" sz="28000">
              <a:solidFill>
                <a:schemeClr val="accent5"/>
              </a:solidFill>
              <a:latin typeface="Rockwell" panose="02060603020205020403" pitchFamily="18" charset="0"/>
            </a:endParaRPr>
          </a:p>
        </p:txBody>
      </p:sp>
      <p:sp>
        <p:nvSpPr>
          <p:cNvPr id="7" name="TextBox 6">
            <a:extLst>
              <a:ext uri="{FF2B5EF4-FFF2-40B4-BE49-F238E27FC236}">
                <a16:creationId xmlns:a16="http://schemas.microsoft.com/office/drawing/2014/main" id="{A88B256F-1C3A-4556-B60B-C3728490D116}"/>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27F9C29-958B-47B4-8C24-6343078ED33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A</a:t>
            </a:r>
            <a:endParaRPr lang="fr-BE" sz="28000">
              <a:solidFill>
                <a:schemeClr val="accent1"/>
              </a:solidFill>
              <a:latin typeface="Rockwell" panose="02060603020205020403" pitchFamily="18" charset="0"/>
            </a:endParaRPr>
          </a:p>
        </p:txBody>
      </p:sp>
      <p:sp>
        <p:nvSpPr>
          <p:cNvPr id="9" name="Footer Placeholder 3">
            <a:extLst>
              <a:ext uri="{FF2B5EF4-FFF2-40B4-BE49-F238E27FC236}">
                <a16:creationId xmlns:a16="http://schemas.microsoft.com/office/drawing/2014/main" id="{67C6CB94-DF3B-497C-B805-7BAC4680D36E}"/>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73DDEC83-D586-4BF9-A8CD-3E39A25502E1}"/>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44617DB8-A8F6-4B42-96E5-93E2DA661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83837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Q&amp;A 5">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562E6C-D3E8-4EBB-98AE-8FCAE680D1F4}"/>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Q</a:t>
            </a:r>
            <a:endParaRPr lang="fr-BE" sz="28000">
              <a:solidFill>
                <a:schemeClr val="accent4"/>
              </a:solidFill>
              <a:latin typeface="Rockwell" panose="02060603020205020403" pitchFamily="18" charset="0"/>
            </a:endParaRPr>
          </a:p>
        </p:txBody>
      </p:sp>
      <p:sp>
        <p:nvSpPr>
          <p:cNvPr id="7" name="TextBox 6">
            <a:extLst>
              <a:ext uri="{FF2B5EF4-FFF2-40B4-BE49-F238E27FC236}">
                <a16:creationId xmlns:a16="http://schemas.microsoft.com/office/drawing/2014/main" id="{68005C78-5EA9-4F10-BBA5-640A7767A3B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C68B2AFC-5F5B-405C-9E2D-BC034F09259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4AE8BA22-4E3D-4896-BD7A-3C408DFCEAB5}"/>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3450A981-F43E-4679-ADC4-97A08074D04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610E03A-8B5A-4BE7-BC0C-4EAA0D9C36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929227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Q&amp;A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C4702-7320-4B7C-994D-C90FB1312F9E}"/>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3"/>
                </a:solidFill>
                <a:latin typeface="Rockwell" panose="02060603020205020403" pitchFamily="18" charset="0"/>
              </a:rPr>
              <a:t>Q</a:t>
            </a:r>
            <a:endParaRPr lang="fr-BE" sz="28000">
              <a:solidFill>
                <a:schemeClr val="accent3"/>
              </a:solidFill>
              <a:latin typeface="Rockwell" panose="02060603020205020403" pitchFamily="18" charset="0"/>
            </a:endParaRPr>
          </a:p>
        </p:txBody>
      </p:sp>
      <p:sp>
        <p:nvSpPr>
          <p:cNvPr id="7" name="TextBox 6">
            <a:extLst>
              <a:ext uri="{FF2B5EF4-FFF2-40B4-BE49-F238E27FC236}">
                <a16:creationId xmlns:a16="http://schemas.microsoft.com/office/drawing/2014/main" id="{424314EC-A1C1-4EA2-A950-4E817828F8EF}"/>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208DBA86-3893-46BA-901A-86A76238709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9" name="Footer Placeholder 3">
            <a:extLst>
              <a:ext uri="{FF2B5EF4-FFF2-40B4-BE49-F238E27FC236}">
                <a16:creationId xmlns:a16="http://schemas.microsoft.com/office/drawing/2014/main" id="{EF16B203-E246-4F4F-B380-ADCD6E981174}"/>
              </a:ext>
            </a:extLst>
          </p:cNvPr>
          <p:cNvSpPr>
            <a:spLocks noGrp="1"/>
          </p:cNvSpPr>
          <p:nvPr>
            <p:ph type="ftr" sz="quarter" idx="3"/>
          </p:nvPr>
        </p:nvSpPr>
        <p:spPr>
          <a:xfrm>
            <a:off x="1233177" y="6318299"/>
            <a:ext cx="4149175" cy="365125"/>
          </a:xfrm>
          <a:prstGeom prst="rect">
            <a:avLst/>
          </a:prstGeom>
        </p:spPr>
        <p:txBody>
          <a:bodyPr/>
          <a:lstStyle>
            <a:lvl1pPr>
              <a:defRPr sz="1050">
                <a:solidFill>
                  <a:srgbClr val="333B50"/>
                </a:solidFill>
              </a:defRPr>
            </a:lvl1pPr>
          </a:lstStyle>
          <a:p>
            <a:endParaRPr lang="nl-BE"/>
          </a:p>
        </p:txBody>
      </p:sp>
      <p:sp>
        <p:nvSpPr>
          <p:cNvPr id="11" name="Slide Number Placeholder 5">
            <a:extLst>
              <a:ext uri="{FF2B5EF4-FFF2-40B4-BE49-F238E27FC236}">
                <a16:creationId xmlns:a16="http://schemas.microsoft.com/office/drawing/2014/main" id="{942AFC74-336B-4869-AE29-EDFDF0A97DD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rgbClr val="333B50"/>
                </a:solidFill>
              </a:rPr>
              <a:pPr/>
              <a:t>‹#›</a:t>
            </a:fld>
            <a:r>
              <a:rPr lang="nl-BE" sz="1000">
                <a:solidFill>
                  <a:schemeClr val="accent1"/>
                </a:solidFill>
              </a:rPr>
              <a:t>   |</a:t>
            </a:r>
          </a:p>
        </p:txBody>
      </p:sp>
      <p:pic>
        <p:nvPicPr>
          <p:cNvPr id="12" name="Picture 11">
            <a:extLst>
              <a:ext uri="{FF2B5EF4-FFF2-40B4-BE49-F238E27FC236}">
                <a16:creationId xmlns:a16="http://schemas.microsoft.com/office/drawing/2014/main" id="{B4C76622-F7CB-409F-B4A6-5F9F35383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5984647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19F928-A336-4F63-AE10-1A1D82B420A1}"/>
              </a:ext>
            </a:extLst>
          </p:cNvPr>
          <p:cNvSpPr txBox="1"/>
          <p:nvPr userDrawn="1"/>
        </p:nvSpPr>
        <p:spPr>
          <a:xfrm>
            <a:off x="3191317" y="4178384"/>
            <a:ext cx="5565123" cy="923330"/>
          </a:xfrm>
          <a:prstGeom prst="rect">
            <a:avLst/>
          </a:prstGeom>
          <a:noFill/>
        </p:spPr>
        <p:txBody>
          <a:bodyPr wrap="square" rtlCol="0">
            <a:spAutoFit/>
          </a:bodyPr>
          <a:lstStyle/>
          <a:p>
            <a:pPr lvl="0" algn="ctr"/>
            <a:r>
              <a:rPr lang="en-US">
                <a:solidFill>
                  <a:srgbClr val="333B50"/>
                </a:solidFill>
              </a:rPr>
              <a:t>Belgian Financial Sector Federation</a:t>
            </a:r>
          </a:p>
          <a:p>
            <a:pPr lvl="0" algn="ctr"/>
            <a:r>
              <a:rPr lang="en-US">
                <a:solidFill>
                  <a:srgbClr val="333B50"/>
                </a:solidFill>
              </a:rPr>
              <a:t>www.febelfin.be</a:t>
            </a:r>
            <a:endParaRPr lang="nl-BE">
              <a:solidFill>
                <a:srgbClr val="333B50"/>
              </a:solidFill>
            </a:endParaRPr>
          </a:p>
          <a:p>
            <a:endParaRPr lang="nl-BE"/>
          </a:p>
        </p:txBody>
      </p:sp>
      <p:pic>
        <p:nvPicPr>
          <p:cNvPr id="3" name="Picture 2">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99616" y="2530205"/>
            <a:ext cx="5392768" cy="1797590"/>
          </a:xfrm>
          <a:prstGeom prst="rect">
            <a:avLst/>
          </a:prstGeom>
        </p:spPr>
      </p:pic>
    </p:spTree>
    <p:extLst>
      <p:ext uri="{BB962C8B-B14F-4D97-AF65-F5344CB8AC3E}">
        <p14:creationId xmlns:p14="http://schemas.microsoft.com/office/powerpoint/2010/main" val="1725552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BB672B-A3E3-42D0-B838-233A9C1797C6}"/>
              </a:ext>
            </a:extLst>
          </p:cNvPr>
          <p:cNvSpPr/>
          <p:nvPr userDrawn="1"/>
        </p:nvSpPr>
        <p:spPr>
          <a:xfrm>
            <a:off x="0" y="0"/>
            <a:ext cx="12192000" cy="6858000"/>
          </a:xfrm>
          <a:prstGeom prst="rect">
            <a:avLst/>
          </a:prstGeom>
          <a:solidFill>
            <a:srgbClr val="F04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CA19F928-A336-4F63-AE10-1A1D82B420A1}"/>
              </a:ext>
            </a:extLst>
          </p:cNvPr>
          <p:cNvSpPr txBox="1"/>
          <p:nvPr userDrawn="1"/>
        </p:nvSpPr>
        <p:spPr>
          <a:xfrm>
            <a:off x="3313438" y="5912315"/>
            <a:ext cx="5565123" cy="523220"/>
          </a:xfrm>
          <a:prstGeom prst="rect">
            <a:avLst/>
          </a:prstGeom>
          <a:noFill/>
        </p:spPr>
        <p:txBody>
          <a:bodyPr wrap="square" rtlCol="0">
            <a:spAutoFit/>
          </a:bodyPr>
          <a:lstStyle/>
          <a:p>
            <a:pPr lvl="0" algn="ctr"/>
            <a:r>
              <a:rPr lang="en-US" sz="1400">
                <a:solidFill>
                  <a:schemeClr val="bg1"/>
                </a:solidFill>
              </a:rPr>
              <a:t>Belgian Financial Sector Federation</a:t>
            </a:r>
          </a:p>
          <a:p>
            <a:pPr lvl="0" algn="ctr"/>
            <a:r>
              <a:rPr lang="en-US" sz="1400">
                <a:solidFill>
                  <a:schemeClr val="bg1"/>
                </a:solidFill>
              </a:rPr>
              <a:t>www.febelfin.be</a:t>
            </a:r>
            <a:endParaRPr lang="nl-BE" sz="1400"/>
          </a:p>
        </p:txBody>
      </p:sp>
      <p:pic>
        <p:nvPicPr>
          <p:cNvPr id="3" name="Picture 2" descr="A picture containing drawing&#10;&#10;Description automatically generated">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0225" y="5160792"/>
            <a:ext cx="2251548" cy="751523"/>
          </a:xfrm>
          <a:prstGeom prst="rect">
            <a:avLst/>
          </a:prstGeom>
        </p:spPr>
      </p:pic>
      <p:sp>
        <p:nvSpPr>
          <p:cNvPr id="8" name="TextBox 7">
            <a:extLst>
              <a:ext uri="{FF2B5EF4-FFF2-40B4-BE49-F238E27FC236}">
                <a16:creationId xmlns:a16="http://schemas.microsoft.com/office/drawing/2014/main" id="{559727C4-A2D7-4D97-9DCF-BBB34C2B230D}"/>
              </a:ext>
            </a:extLst>
          </p:cNvPr>
          <p:cNvSpPr txBox="1"/>
          <p:nvPr userDrawn="1"/>
        </p:nvSpPr>
        <p:spPr>
          <a:xfrm>
            <a:off x="3313438" y="3991241"/>
            <a:ext cx="5565123" cy="646331"/>
          </a:xfrm>
          <a:prstGeom prst="rect">
            <a:avLst/>
          </a:prstGeom>
          <a:noFill/>
        </p:spPr>
        <p:txBody>
          <a:bodyPr wrap="square" rtlCol="0">
            <a:spAutoFit/>
          </a:bodyPr>
          <a:lstStyle/>
          <a:p>
            <a:pPr lvl="0" algn="ctr"/>
            <a:r>
              <a:rPr lang="en-GB">
                <a:solidFill>
                  <a:schemeClr val="bg1"/>
                </a:solidFill>
              </a:rPr>
              <a:t> Belgian Leasing Association</a:t>
            </a:r>
          </a:p>
          <a:p>
            <a:pPr lvl="0" algn="ctr"/>
            <a:r>
              <a:rPr lang="en-US">
                <a:solidFill>
                  <a:schemeClr val="bg1"/>
                </a:solidFill>
              </a:rPr>
              <a:t>www.blv-abl.be</a:t>
            </a:r>
            <a:endParaRPr lang="nl-BE"/>
          </a:p>
        </p:txBody>
      </p:sp>
      <p:pic>
        <p:nvPicPr>
          <p:cNvPr id="9" name="Picture 8">
            <a:extLst>
              <a:ext uri="{FF2B5EF4-FFF2-40B4-BE49-F238E27FC236}">
                <a16:creationId xmlns:a16="http://schemas.microsoft.com/office/drawing/2014/main" id="{FCE3BF9F-1F8F-4817-898B-32249C1C1A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4272" y="2526216"/>
            <a:ext cx="5063454" cy="1331470"/>
          </a:xfrm>
          <a:prstGeom prst="rect">
            <a:avLst/>
          </a:prstGeom>
        </p:spPr>
      </p:pic>
    </p:spTree>
    <p:extLst>
      <p:ext uri="{BB962C8B-B14F-4D97-AF65-F5344CB8AC3E}">
        <p14:creationId xmlns:p14="http://schemas.microsoft.com/office/powerpoint/2010/main" val="2287392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9/1/2025</a:t>
            </a:fld>
            <a:endParaRPr lang="en-US"/>
          </a:p>
        </p:txBody>
      </p:sp>
      <p:sp>
        <p:nvSpPr>
          <p:cNvPr id="6" name="Holder 6"/>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6317409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393B5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393B5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9/1/2025</a:t>
            </a:fld>
            <a:endParaRPr lang="en-US"/>
          </a:p>
        </p:txBody>
      </p:sp>
      <p:sp>
        <p:nvSpPr>
          <p:cNvPr id="6" name="Holder 6"/>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3376269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393B5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9/1/2025</a:t>
            </a:fld>
            <a:endParaRPr lang="en-US"/>
          </a:p>
        </p:txBody>
      </p:sp>
      <p:sp>
        <p:nvSpPr>
          <p:cNvPr id="7" name="Holder 7"/>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3657427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393B5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9/1/2025</a:t>
            </a:fld>
            <a:endParaRPr lang="en-US"/>
          </a:p>
        </p:txBody>
      </p:sp>
      <p:sp>
        <p:nvSpPr>
          <p:cNvPr id="5" name="Holder 5"/>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2257244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pic>
        <p:nvPicPr>
          <p:cNvPr id="7" name="Picture 6" descr="A blue and pink background&#10;&#10;AI-generated content may be incorrect.">
            <a:extLst>
              <a:ext uri="{FF2B5EF4-FFF2-40B4-BE49-F238E27FC236}">
                <a16:creationId xmlns:a16="http://schemas.microsoft.com/office/drawing/2014/main" id="{AEFFE089-4AD0-AFCD-71DC-296656D74CF2}"/>
              </a:ext>
            </a:extLst>
          </p:cNvPr>
          <p:cNvPicPr>
            <a:picLocks noChangeAspect="1"/>
          </p:cNvPicPr>
          <p:nvPr userDrawn="1"/>
        </p:nvPicPr>
        <p:blipFill>
          <a:blip r:embed="rId2">
            <a:extLst>
              <a:ext uri="{28A0092B-C50C-407E-A947-70E740481C1C}">
                <a14:useLocalDpi xmlns:a14="http://schemas.microsoft.com/office/drawing/2010/main" val="0"/>
              </a:ext>
            </a:extLst>
          </a:blip>
          <a:srcRect t="12245" b="7120"/>
          <a:stretch>
            <a:fillRect/>
          </a:stretch>
        </p:blipFill>
        <p:spPr>
          <a:xfrm>
            <a:off x="-167218" y="-1"/>
            <a:ext cx="12359218" cy="6858001"/>
          </a:xfrm>
          <a:prstGeom prst="rect">
            <a:avLst/>
          </a:prstGeom>
        </p:spPr>
      </p:pic>
    </p:spTree>
    <p:extLst>
      <p:ext uri="{BB962C8B-B14F-4D97-AF65-F5344CB8AC3E}">
        <p14:creationId xmlns:p14="http://schemas.microsoft.com/office/powerpoint/2010/main" val="307398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1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F9A93716-6601-4B99-93C2-D34EC1888B9C}"/>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57092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pic>
        <p:nvPicPr>
          <p:cNvPr id="7" name="Picture 6">
            <a:extLst>
              <a:ext uri="{FF2B5EF4-FFF2-40B4-BE49-F238E27FC236}">
                <a16:creationId xmlns:a16="http://schemas.microsoft.com/office/drawing/2014/main" id="{AEFFE089-4AD0-AFCD-71DC-296656D74CF2}"/>
              </a:ext>
            </a:extLst>
          </p:cNvPr>
          <p:cNvPicPr>
            <a:picLocks noChangeAspect="1"/>
          </p:cNvPicPr>
          <p:nvPr userDrawn="1"/>
        </p:nvPicPr>
        <p:blipFill>
          <a:blip r:embed="rId2">
            <a:extLst>
              <a:ext uri="{28A0092B-C50C-407E-A947-70E740481C1C}">
                <a14:useLocalDpi xmlns:a14="http://schemas.microsoft.com/office/drawing/2010/main" val="0"/>
              </a:ext>
            </a:extLst>
          </a:blip>
          <a:srcRect t="9682" b="9682"/>
          <a:stretch/>
        </p:blipFill>
        <p:spPr>
          <a:xfrm>
            <a:off x="-83609" y="0"/>
            <a:ext cx="12359218" cy="6858001"/>
          </a:xfrm>
          <a:prstGeom prst="rect">
            <a:avLst/>
          </a:prstGeom>
        </p:spPr>
      </p:pic>
    </p:spTree>
    <p:extLst>
      <p:ext uri="{BB962C8B-B14F-4D97-AF65-F5344CB8AC3E}">
        <p14:creationId xmlns:p14="http://schemas.microsoft.com/office/powerpoint/2010/main" val="39691060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pic>
        <p:nvPicPr>
          <p:cNvPr id="7" name="Picture 6">
            <a:extLst>
              <a:ext uri="{FF2B5EF4-FFF2-40B4-BE49-F238E27FC236}">
                <a16:creationId xmlns:a16="http://schemas.microsoft.com/office/drawing/2014/main" id="{AEFFE089-4AD0-AFCD-71DC-296656D74CF2}"/>
              </a:ext>
            </a:extLst>
          </p:cNvPr>
          <p:cNvPicPr>
            <a:picLocks noChangeAspect="1"/>
          </p:cNvPicPr>
          <p:nvPr userDrawn="1"/>
        </p:nvPicPr>
        <p:blipFill>
          <a:blip r:embed="rId2">
            <a:extLst>
              <a:ext uri="{28A0092B-C50C-407E-A947-70E740481C1C}">
                <a14:useLocalDpi xmlns:a14="http://schemas.microsoft.com/office/drawing/2010/main" val="0"/>
              </a:ext>
            </a:extLst>
          </a:blip>
          <a:srcRect t="9682" b="9682"/>
          <a:stretch/>
        </p:blipFill>
        <p:spPr>
          <a:xfrm>
            <a:off x="-83609" y="0"/>
            <a:ext cx="12359218" cy="6858001"/>
          </a:xfrm>
          <a:prstGeom prst="rect">
            <a:avLst/>
          </a:prstGeom>
        </p:spPr>
      </p:pic>
    </p:spTree>
    <p:extLst>
      <p:ext uri="{BB962C8B-B14F-4D97-AF65-F5344CB8AC3E}">
        <p14:creationId xmlns:p14="http://schemas.microsoft.com/office/powerpoint/2010/main" val="210917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9/1/2025</a:t>
            </a:fld>
            <a:endParaRPr lang="en-US"/>
          </a:p>
        </p:txBody>
      </p:sp>
      <p:sp>
        <p:nvSpPr>
          <p:cNvPr id="4" name="Holder 4"/>
          <p:cNvSpPr>
            <a:spLocks noGrp="1"/>
          </p:cNvSpPr>
          <p:nvPr>
            <p:ph type="sldNum" sz="quarter" idx="7"/>
          </p:nvPr>
        </p:nvSpPr>
        <p:spPr/>
        <p:txBody>
          <a:bodyPr lIns="0" tIns="0" rIns="0" bIns="0"/>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15165753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Graphs Layout">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A2D15C1C-C09A-44FC-B9EE-4586B596E828}"/>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3" name="Chart Placeholder 11">
            <a:extLst>
              <a:ext uri="{FF2B5EF4-FFF2-40B4-BE49-F238E27FC236}">
                <a16:creationId xmlns:a16="http://schemas.microsoft.com/office/drawing/2014/main" id="{94F3D151-6EC7-4396-8304-F9F88975688C}"/>
              </a:ext>
            </a:extLst>
          </p:cNvPr>
          <p:cNvSpPr>
            <a:spLocks noGrp="1"/>
          </p:cNvSpPr>
          <p:nvPr>
            <p:ph type="chart" sz="quarter" idx="12"/>
          </p:nvPr>
        </p:nvSpPr>
        <p:spPr>
          <a:xfrm>
            <a:off x="739974" y="2040467"/>
            <a:ext cx="4764594" cy="3271308"/>
          </a:xfrm>
          <a:prstGeom prst="rect">
            <a:avLst/>
          </a:prstGeom>
        </p:spPr>
        <p:txBody>
          <a:bodyPr/>
          <a:lstStyle>
            <a:lvl1pPr marL="0" indent="0">
              <a:buNone/>
              <a:defRPr/>
            </a:lvl1pPr>
          </a:lstStyle>
          <a:p>
            <a:r>
              <a:rPr lang="en-US"/>
              <a:t>Click icon to add chart</a:t>
            </a:r>
            <a:endParaRPr lang="nl-BE"/>
          </a:p>
        </p:txBody>
      </p:sp>
      <p:sp>
        <p:nvSpPr>
          <p:cNvPr id="14" name="Chart Placeholder 11">
            <a:extLst>
              <a:ext uri="{FF2B5EF4-FFF2-40B4-BE49-F238E27FC236}">
                <a16:creationId xmlns:a16="http://schemas.microsoft.com/office/drawing/2014/main" id="{15457BEE-BDA9-44DD-9FB2-F110E032CAA8}"/>
              </a:ext>
            </a:extLst>
          </p:cNvPr>
          <p:cNvSpPr>
            <a:spLocks noGrp="1"/>
          </p:cNvSpPr>
          <p:nvPr>
            <p:ph type="chart" sz="quarter" idx="13"/>
          </p:nvPr>
        </p:nvSpPr>
        <p:spPr>
          <a:xfrm>
            <a:off x="6480698" y="2040186"/>
            <a:ext cx="4764594" cy="3271308"/>
          </a:xfrm>
          <a:prstGeom prst="rect">
            <a:avLst/>
          </a:prstGeom>
        </p:spPr>
        <p:txBody>
          <a:bodyPr/>
          <a:lstStyle>
            <a:lvl1pPr marL="0" indent="0">
              <a:buNone/>
              <a:defRPr/>
            </a:lvl1pPr>
          </a:lstStyle>
          <a:p>
            <a:r>
              <a:rPr lang="en-US"/>
              <a:t>Click icon to add chart</a:t>
            </a:r>
            <a:endParaRPr lang="nl-BE"/>
          </a:p>
        </p:txBody>
      </p:sp>
      <p:sp>
        <p:nvSpPr>
          <p:cNvPr id="5" name="Footer Placeholder 3">
            <a:extLst>
              <a:ext uri="{FF2B5EF4-FFF2-40B4-BE49-F238E27FC236}">
                <a16:creationId xmlns:a16="http://schemas.microsoft.com/office/drawing/2014/main" id="{3233A800-CAAF-4A76-BF02-7BA92A49E47D}"/>
              </a:ext>
            </a:extLst>
          </p:cNvPr>
          <p:cNvSpPr>
            <a:spLocks noGrp="1"/>
          </p:cNvSpPr>
          <p:nvPr>
            <p:ph type="ftr" sz="quarter" idx="3"/>
          </p:nvPr>
        </p:nvSpPr>
        <p:spPr>
          <a:xfrm>
            <a:off x="1166040" y="6318299"/>
            <a:ext cx="4122781" cy="365125"/>
          </a:xfrm>
          <a:prstGeom prst="rect">
            <a:avLst/>
          </a:prstGeom>
        </p:spPr>
        <p:txBody>
          <a:bodyPr/>
          <a:lstStyle>
            <a:lvl1pPr>
              <a:defRPr sz="1050">
                <a:solidFill>
                  <a:schemeClr val="tx1"/>
                </a:solidFill>
              </a:defRPr>
            </a:lvl1pPr>
          </a:lstStyle>
          <a:p>
            <a:endParaRPr lang="nl-BE"/>
          </a:p>
        </p:txBody>
      </p:sp>
    </p:spTree>
    <p:extLst>
      <p:ext uri="{BB962C8B-B14F-4D97-AF65-F5344CB8AC3E}">
        <p14:creationId xmlns:p14="http://schemas.microsoft.com/office/powerpoint/2010/main" val="2389252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2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87C0DE3B-1E66-4438-A2B3-A4EAD97A9C66}"/>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44093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3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6EF06A9F-EB06-492F-B975-00DA32201C3D}"/>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925132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icture below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4C2D53-D72A-4445-9314-8FF94A7F8F8B}"/>
              </a:ext>
            </a:extLst>
          </p:cNvPr>
          <p:cNvSpPr>
            <a:spLocks noGrp="1"/>
          </p:cNvSpPr>
          <p:nvPr>
            <p:ph type="pic" sz="quarter" idx="12"/>
          </p:nvPr>
        </p:nvSpPr>
        <p:spPr>
          <a:xfrm>
            <a:off x="0" y="3917992"/>
            <a:ext cx="12192000" cy="2940008"/>
          </a:xfrm>
          <a:prstGeom prst="rect">
            <a:avLst/>
          </a:prstGeom>
        </p:spPr>
        <p:txBody>
          <a:bodyPr/>
          <a:lstStyle/>
          <a:p>
            <a:endParaRPr lang="nl-BE"/>
          </a:p>
        </p:txBody>
      </p:sp>
      <p:sp>
        <p:nvSpPr>
          <p:cNvPr id="3" name="Text Placeholder 16">
            <a:extLst>
              <a:ext uri="{FF2B5EF4-FFF2-40B4-BE49-F238E27FC236}">
                <a16:creationId xmlns:a16="http://schemas.microsoft.com/office/drawing/2014/main" id="{E065CDD9-7A97-4A85-BC08-FD7076D06F0A}"/>
              </a:ext>
            </a:extLst>
          </p:cNvPr>
          <p:cNvSpPr>
            <a:spLocks noGrp="1"/>
          </p:cNvSpPr>
          <p:nvPr>
            <p:ph type="body" sz="quarter" idx="11" hasCustomPrompt="1"/>
          </p:nvPr>
        </p:nvSpPr>
        <p:spPr>
          <a:xfrm>
            <a:off x="739974" y="528638"/>
            <a:ext cx="10802054"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 name="Text Placeholder 6">
            <a:extLst>
              <a:ext uri="{FF2B5EF4-FFF2-40B4-BE49-F238E27FC236}">
                <a16:creationId xmlns:a16="http://schemas.microsoft.com/office/drawing/2014/main" id="{711C7A77-06B1-48DF-9EF4-715737CC472D}"/>
              </a:ext>
            </a:extLst>
          </p:cNvPr>
          <p:cNvSpPr>
            <a:spLocks noGrp="1"/>
          </p:cNvSpPr>
          <p:nvPr>
            <p:ph type="body" sz="quarter" idx="13"/>
          </p:nvPr>
        </p:nvSpPr>
        <p:spPr>
          <a:xfrm>
            <a:off x="739973" y="1610514"/>
            <a:ext cx="10802055" cy="1647414"/>
          </a:xfrm>
          <a:prstGeom prst="rect">
            <a:avLst/>
          </a:prstGeom>
        </p:spPr>
        <p:txBody>
          <a:bodyPr/>
          <a:lstStyle>
            <a:lvl1pPr marL="342900" indent="-3429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7" name="Picture 6">
            <a:extLst>
              <a:ext uri="{FF2B5EF4-FFF2-40B4-BE49-F238E27FC236}">
                <a16:creationId xmlns:a16="http://schemas.microsoft.com/office/drawing/2014/main" id="{A5446C08-4179-4279-981F-56C4F4DF4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5458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C2AAB6C4-8D3F-4664-AD2A-6AB5639DA934}"/>
              </a:ext>
            </a:extLst>
          </p:cNvPr>
          <p:cNvSpPr>
            <a:spLocks noGrp="1"/>
          </p:cNvSpPr>
          <p:nvPr>
            <p:ph type="body" sz="quarter" idx="13"/>
          </p:nvPr>
        </p:nvSpPr>
        <p:spPr>
          <a:xfrm>
            <a:off x="1690276" y="3966437"/>
            <a:ext cx="9423400" cy="563826"/>
          </a:xfrm>
          <a:prstGeom prst="rect">
            <a:avLst/>
          </a:prstGeom>
        </p:spPr>
        <p:txBody>
          <a:bodyPr anchor="b"/>
          <a:lstStyle>
            <a:lvl1pPr marL="0" indent="0">
              <a:buNone/>
              <a:defRPr sz="2800" i="0">
                <a:solidFill>
                  <a:schemeClr val="tx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9" name="Text Placeholder 8">
            <a:extLst>
              <a:ext uri="{FF2B5EF4-FFF2-40B4-BE49-F238E27FC236}">
                <a16:creationId xmlns:a16="http://schemas.microsoft.com/office/drawing/2014/main" id="{AC84E09E-414C-4B15-B616-896CD619F1C6}"/>
              </a:ext>
            </a:extLst>
          </p:cNvPr>
          <p:cNvSpPr>
            <a:spLocks noGrp="1"/>
          </p:cNvSpPr>
          <p:nvPr>
            <p:ph type="body" sz="quarter" idx="12"/>
          </p:nvPr>
        </p:nvSpPr>
        <p:spPr>
          <a:xfrm>
            <a:off x="1690276" y="2955147"/>
            <a:ext cx="9423400" cy="629428"/>
          </a:xfrm>
          <a:prstGeom prst="rect">
            <a:avLst/>
          </a:prstGeom>
        </p:spPr>
        <p:txBody>
          <a:bodyPr/>
          <a:lstStyle>
            <a:lvl1pPr marL="0" indent="0">
              <a:buNone/>
              <a:defRPr sz="4000" i="1">
                <a:solidFill>
                  <a:schemeClr val="accent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8" name="Text Placeholder 16">
            <a:extLst>
              <a:ext uri="{FF2B5EF4-FFF2-40B4-BE49-F238E27FC236}">
                <a16:creationId xmlns:a16="http://schemas.microsoft.com/office/drawing/2014/main" id="{B6641D9A-9451-4FEB-A09D-AF88236FBA34}"/>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4" name="Footer Placeholder 3">
            <a:extLst>
              <a:ext uri="{FF2B5EF4-FFF2-40B4-BE49-F238E27FC236}">
                <a16:creationId xmlns:a16="http://schemas.microsoft.com/office/drawing/2014/main" id="{2FEE81DB-28DC-454D-BCE6-776D57C4435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5" name="Slide Number Placeholder 5">
            <a:extLst>
              <a:ext uri="{FF2B5EF4-FFF2-40B4-BE49-F238E27FC236}">
                <a16:creationId xmlns:a16="http://schemas.microsoft.com/office/drawing/2014/main" id="{E46F9544-3ED3-409D-AF43-58DDB21EC58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7" name="Picture 6">
            <a:extLst>
              <a:ext uri="{FF2B5EF4-FFF2-40B4-BE49-F238E27FC236}">
                <a16:creationId xmlns:a16="http://schemas.microsoft.com/office/drawing/2014/main" id="{5ABBB465-CAE0-4816-9B71-C02D782074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43066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4BBB94D5-0A17-4AD6-BC6D-70600E68F816}"/>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Footer Placeholder 3">
            <a:extLst>
              <a:ext uri="{FF2B5EF4-FFF2-40B4-BE49-F238E27FC236}">
                <a16:creationId xmlns:a16="http://schemas.microsoft.com/office/drawing/2014/main" id="{4A529105-6FF0-457E-A690-C821A7BB1D2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7E85F4C7-3F6C-4237-8E4B-3337DEA4A005}"/>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1" name="SmartArt Placeholder 2">
            <a:extLst>
              <a:ext uri="{FF2B5EF4-FFF2-40B4-BE49-F238E27FC236}">
                <a16:creationId xmlns:a16="http://schemas.microsoft.com/office/drawing/2014/main" id="{A1DBD2C2-6150-4542-AEE7-DD84DA89D920}"/>
              </a:ext>
            </a:extLst>
          </p:cNvPr>
          <p:cNvSpPr>
            <a:spLocks noGrp="1"/>
          </p:cNvSpPr>
          <p:nvPr>
            <p:ph type="dgm" sz="quarter" idx="12"/>
          </p:nvPr>
        </p:nvSpPr>
        <p:spPr>
          <a:xfrm>
            <a:off x="739775" y="1598613"/>
            <a:ext cx="8942388" cy="3887787"/>
          </a:xfrm>
          <a:prstGeom prst="rect">
            <a:avLst/>
          </a:prstGeom>
        </p:spPr>
        <p:txBody>
          <a:bodyPr/>
          <a:lstStyle/>
          <a:p>
            <a:endParaRPr lang="nl-BE"/>
          </a:p>
        </p:txBody>
      </p:sp>
      <p:pic>
        <p:nvPicPr>
          <p:cNvPr id="6" name="Picture 5">
            <a:extLst>
              <a:ext uri="{FF2B5EF4-FFF2-40B4-BE49-F238E27FC236}">
                <a16:creationId xmlns:a16="http://schemas.microsoft.com/office/drawing/2014/main" id="{D31194BA-F341-47FF-9DDE-33E4841F58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101280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on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8" name="Text Placeholder 7">
            <a:extLst>
              <a:ext uri="{FF2B5EF4-FFF2-40B4-BE49-F238E27FC236}">
                <a16:creationId xmlns:a16="http://schemas.microsoft.com/office/drawing/2014/main" id="{0686EA0A-6042-4ACC-A61F-281873503C4D}"/>
              </a:ext>
            </a:extLst>
          </p:cNvPr>
          <p:cNvSpPr>
            <a:spLocks noGrp="1"/>
          </p:cNvSpPr>
          <p:nvPr>
            <p:ph type="body" sz="quarter" idx="10" hasCustomPrompt="1"/>
          </p:nvPr>
        </p:nvSpPr>
        <p:spPr>
          <a:xfrm>
            <a:off x="6450230" y="2037950"/>
            <a:ext cx="4770720"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9D6D7BA5-D007-441E-87D9-CE8EC383958A}"/>
              </a:ext>
            </a:extLst>
          </p:cNvPr>
          <p:cNvSpPr>
            <a:spLocks noGrp="1"/>
          </p:cNvSpPr>
          <p:nvPr>
            <p:ph type="body" sz="quarter" idx="12" hasCustomPrompt="1"/>
          </p:nvPr>
        </p:nvSpPr>
        <p:spPr>
          <a:xfrm>
            <a:off x="739973" y="2040467"/>
            <a:ext cx="5001799"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4230339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Graph + Text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2" name="Chart Placeholder 11">
            <a:extLst>
              <a:ext uri="{FF2B5EF4-FFF2-40B4-BE49-F238E27FC236}">
                <a16:creationId xmlns:a16="http://schemas.microsoft.com/office/drawing/2014/main" id="{F0416A7C-E256-4C23-B3A5-03A20914F2BC}"/>
              </a:ext>
            </a:extLst>
          </p:cNvPr>
          <p:cNvSpPr>
            <a:spLocks noGrp="1"/>
          </p:cNvSpPr>
          <p:nvPr>
            <p:ph type="chart" sz="quarter" idx="12"/>
          </p:nvPr>
        </p:nvSpPr>
        <p:spPr>
          <a:xfrm>
            <a:off x="739973" y="2040467"/>
            <a:ext cx="5975151" cy="3271308"/>
          </a:xfrm>
          <a:prstGeom prst="rect">
            <a:avLst/>
          </a:prstGeom>
        </p:spPr>
        <p:txBody>
          <a:bodyPr/>
          <a:lstStyle>
            <a:lvl1pPr marL="0" indent="0">
              <a:buNone/>
              <a:defRPr/>
            </a:lvl1pPr>
          </a:lstStyle>
          <a:p>
            <a:endParaRPr lang="nl-BE"/>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3391DD5E-2560-46C4-A927-934F73C97361}"/>
              </a:ext>
            </a:extLst>
          </p:cNvPr>
          <p:cNvSpPr>
            <a:spLocks noGrp="1"/>
          </p:cNvSpPr>
          <p:nvPr>
            <p:ph type="body" sz="quarter" idx="10" hasCustomPrompt="1"/>
          </p:nvPr>
        </p:nvSpPr>
        <p:spPr>
          <a:xfrm>
            <a:off x="7351154" y="2040467"/>
            <a:ext cx="3869796" cy="327130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Text</a:t>
            </a:r>
          </a:p>
        </p:txBody>
      </p:sp>
    </p:spTree>
    <p:extLst>
      <p:ext uri="{BB962C8B-B14F-4D97-AF65-F5344CB8AC3E}">
        <p14:creationId xmlns:p14="http://schemas.microsoft.com/office/powerpoint/2010/main" val="4268575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Q&amp;A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2F229A-E1DF-4496-8BE9-87088747A00A}"/>
              </a:ext>
            </a:extLst>
          </p:cNvPr>
          <p:cNvGrpSpPr/>
          <p:nvPr userDrawn="1"/>
        </p:nvGrpSpPr>
        <p:grpSpPr>
          <a:xfrm>
            <a:off x="3627632" y="418227"/>
            <a:ext cx="4936737" cy="6021547"/>
            <a:chOff x="3390001" y="230472"/>
            <a:chExt cx="4936737" cy="6021547"/>
          </a:xfrm>
        </p:grpSpPr>
        <p:sp>
          <p:nvSpPr>
            <p:cNvPr id="2" name="TextBox 1">
              <a:extLst>
                <a:ext uri="{FF2B5EF4-FFF2-40B4-BE49-F238E27FC236}">
                  <a16:creationId xmlns:a16="http://schemas.microsoft.com/office/drawing/2014/main" id="{4CDAA919-1EC1-465A-9D4B-108EACDF1CB6}"/>
                </a:ext>
              </a:extLst>
            </p:cNvPr>
            <p:cNvSpPr txBox="1"/>
            <p:nvPr userDrawn="1"/>
          </p:nvSpPr>
          <p:spPr>
            <a:xfrm>
              <a:off x="3390001" y="230472"/>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69A2B8A6-92C3-4074-83BB-75B378555120}"/>
                </a:ext>
              </a:extLst>
            </p:cNvPr>
            <p:cNvSpPr txBox="1"/>
            <p:nvPr userDrawn="1"/>
          </p:nvSpPr>
          <p:spPr>
            <a:xfrm>
              <a:off x="6108310" y="569496"/>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883C7D59-CD7F-4FED-BD5B-5A9D04995F2D}"/>
                </a:ext>
              </a:extLst>
            </p:cNvPr>
            <p:cNvSpPr txBox="1"/>
            <p:nvPr userDrawn="1"/>
          </p:nvSpPr>
          <p:spPr>
            <a:xfrm>
              <a:off x="5634975" y="1850814"/>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grpSp>
      <p:sp>
        <p:nvSpPr>
          <p:cNvPr id="11" name="Footer Placeholder 3">
            <a:extLst>
              <a:ext uri="{FF2B5EF4-FFF2-40B4-BE49-F238E27FC236}">
                <a16:creationId xmlns:a16="http://schemas.microsoft.com/office/drawing/2014/main" id="{B822C84C-4D2E-48AC-B17B-150103025799}"/>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FFE561F7-8097-4211-AA0D-A9104175070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3" name="Picture 12">
            <a:extLst>
              <a:ext uri="{FF2B5EF4-FFF2-40B4-BE49-F238E27FC236}">
                <a16:creationId xmlns:a16="http://schemas.microsoft.com/office/drawing/2014/main" id="{BFED05A6-D750-4DC0-ADBB-99D7B5186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61374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30875" y="202406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30875" y="285273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30875" y="374270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30875" y="45559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Footer Placeholder 3">
            <a:extLst>
              <a:ext uri="{FF2B5EF4-FFF2-40B4-BE49-F238E27FC236}">
                <a16:creationId xmlns:a16="http://schemas.microsoft.com/office/drawing/2014/main" id="{11395968-546D-4B4C-9743-814792E302D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25" name="Slide Number Placeholder 5">
            <a:extLst>
              <a:ext uri="{FF2B5EF4-FFF2-40B4-BE49-F238E27FC236}">
                <a16:creationId xmlns:a16="http://schemas.microsoft.com/office/drawing/2014/main" id="{4015CDAC-017F-42FA-BF60-6315682B8688}"/>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54588" y="2024063"/>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54588" y="285273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54588" y="3742707"/>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54588" y="455595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4</a:t>
            </a:r>
            <a:endParaRPr lang="nl-BE"/>
          </a:p>
        </p:txBody>
      </p:sp>
      <p:pic>
        <p:nvPicPr>
          <p:cNvPr id="14" name="Picture 13">
            <a:extLst>
              <a:ext uri="{FF2B5EF4-FFF2-40B4-BE49-F238E27FC236}">
                <a16:creationId xmlns:a16="http://schemas.microsoft.com/office/drawing/2014/main" id="{3D2A9E19-6C9A-4E60-9BC5-951877C2A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679323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Q&amp;A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32357-9148-4552-AFC2-76A6800A415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76C5546D-B378-4E28-8B17-7624F345DE1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2"/>
                </a:solidFill>
                <a:latin typeface="Rockwell" panose="02060603020205020403" pitchFamily="18" charset="0"/>
              </a:rPr>
              <a:t>&amp;</a:t>
            </a:r>
            <a:endParaRPr lang="fr-BE" sz="14000">
              <a:solidFill>
                <a:schemeClr val="accent2"/>
              </a:solidFill>
              <a:latin typeface="Rockwell" panose="02060603020205020403" pitchFamily="18" charset="0"/>
            </a:endParaRPr>
          </a:p>
        </p:txBody>
      </p:sp>
      <p:sp>
        <p:nvSpPr>
          <p:cNvPr id="8" name="TextBox 7">
            <a:extLst>
              <a:ext uri="{FF2B5EF4-FFF2-40B4-BE49-F238E27FC236}">
                <a16:creationId xmlns:a16="http://schemas.microsoft.com/office/drawing/2014/main" id="{6B3A83E4-08FB-4515-A42B-2F537F9C7C8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10" name="Footer Placeholder 3">
            <a:extLst>
              <a:ext uri="{FF2B5EF4-FFF2-40B4-BE49-F238E27FC236}">
                <a16:creationId xmlns:a16="http://schemas.microsoft.com/office/drawing/2014/main" id="{06EC698D-1648-46C8-98F4-4E6586B76F40}"/>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1C6DB930-9CE3-4EC1-A0EE-4E756A2A80A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50C7368-47E7-403A-9195-C23D63F2B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57522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Q&amp;A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BDA9F-40D6-4B23-928F-365BBC4EBB3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6"/>
                </a:solidFill>
                <a:latin typeface="Rockwell" panose="02060603020205020403" pitchFamily="18" charset="0"/>
              </a:rPr>
              <a:t>Q</a:t>
            </a:r>
            <a:endParaRPr lang="fr-BE" sz="28000">
              <a:solidFill>
                <a:schemeClr val="accent6"/>
              </a:solidFill>
              <a:latin typeface="Rockwell" panose="02060603020205020403" pitchFamily="18" charset="0"/>
            </a:endParaRPr>
          </a:p>
        </p:txBody>
      </p:sp>
      <p:sp>
        <p:nvSpPr>
          <p:cNvPr id="7" name="TextBox 6">
            <a:extLst>
              <a:ext uri="{FF2B5EF4-FFF2-40B4-BE49-F238E27FC236}">
                <a16:creationId xmlns:a16="http://schemas.microsoft.com/office/drawing/2014/main" id="{AB3C8935-5B48-4AF7-9735-A7A759244ACC}"/>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8C8E6A6-69E5-40C9-8599-D67884E6C8AD}"/>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2EF68494-91A6-42FA-85A6-4557D7042AD7}"/>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BDD15290-68D7-406A-80DE-14AA5D94492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D8FE821B-057A-4A08-BFCA-A77C4EA3A9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269530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Q&amp;A 4">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9C811B-894E-4AC8-A99B-A0DA345C7C2B}"/>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5"/>
                </a:solidFill>
                <a:latin typeface="Rockwell" panose="02060603020205020403" pitchFamily="18" charset="0"/>
              </a:rPr>
              <a:t>Q</a:t>
            </a:r>
            <a:endParaRPr lang="fr-BE" sz="28000">
              <a:solidFill>
                <a:schemeClr val="accent5"/>
              </a:solidFill>
              <a:latin typeface="Rockwell" panose="02060603020205020403" pitchFamily="18" charset="0"/>
            </a:endParaRPr>
          </a:p>
        </p:txBody>
      </p:sp>
      <p:sp>
        <p:nvSpPr>
          <p:cNvPr id="7" name="TextBox 6">
            <a:extLst>
              <a:ext uri="{FF2B5EF4-FFF2-40B4-BE49-F238E27FC236}">
                <a16:creationId xmlns:a16="http://schemas.microsoft.com/office/drawing/2014/main" id="{A88B256F-1C3A-4556-B60B-C3728490D116}"/>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27F9C29-958B-47B4-8C24-6343078ED33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A</a:t>
            </a:r>
            <a:endParaRPr lang="fr-BE" sz="28000">
              <a:solidFill>
                <a:schemeClr val="accent1"/>
              </a:solidFill>
              <a:latin typeface="Rockwell" panose="02060603020205020403" pitchFamily="18" charset="0"/>
            </a:endParaRPr>
          </a:p>
        </p:txBody>
      </p:sp>
      <p:sp>
        <p:nvSpPr>
          <p:cNvPr id="9" name="Footer Placeholder 3">
            <a:extLst>
              <a:ext uri="{FF2B5EF4-FFF2-40B4-BE49-F238E27FC236}">
                <a16:creationId xmlns:a16="http://schemas.microsoft.com/office/drawing/2014/main" id="{67C6CB94-DF3B-497C-B805-7BAC4680D36E}"/>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73DDEC83-D586-4BF9-A8CD-3E39A25502E1}"/>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44617DB8-A8F6-4B42-96E5-93E2DA661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673792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Q&amp;A 5">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562E6C-D3E8-4EBB-98AE-8FCAE680D1F4}"/>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Q</a:t>
            </a:r>
            <a:endParaRPr lang="fr-BE" sz="28000">
              <a:solidFill>
                <a:schemeClr val="accent4"/>
              </a:solidFill>
              <a:latin typeface="Rockwell" panose="02060603020205020403" pitchFamily="18" charset="0"/>
            </a:endParaRPr>
          </a:p>
        </p:txBody>
      </p:sp>
      <p:sp>
        <p:nvSpPr>
          <p:cNvPr id="7" name="TextBox 6">
            <a:extLst>
              <a:ext uri="{FF2B5EF4-FFF2-40B4-BE49-F238E27FC236}">
                <a16:creationId xmlns:a16="http://schemas.microsoft.com/office/drawing/2014/main" id="{68005C78-5EA9-4F10-BBA5-640A7767A3B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C68B2AFC-5F5B-405C-9E2D-BC034F09259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4AE8BA22-4E3D-4896-BD7A-3C408DFCEAB5}"/>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3450A981-F43E-4679-ADC4-97A08074D04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610E03A-8B5A-4BE7-BC0C-4EAA0D9C36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306853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Q&amp;A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C4702-7320-4B7C-994D-C90FB1312F9E}"/>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3"/>
                </a:solidFill>
                <a:latin typeface="Rockwell" panose="02060603020205020403" pitchFamily="18" charset="0"/>
              </a:rPr>
              <a:t>Q</a:t>
            </a:r>
            <a:endParaRPr lang="fr-BE" sz="28000">
              <a:solidFill>
                <a:schemeClr val="accent3"/>
              </a:solidFill>
              <a:latin typeface="Rockwell" panose="02060603020205020403" pitchFamily="18" charset="0"/>
            </a:endParaRPr>
          </a:p>
        </p:txBody>
      </p:sp>
      <p:sp>
        <p:nvSpPr>
          <p:cNvPr id="7" name="TextBox 6">
            <a:extLst>
              <a:ext uri="{FF2B5EF4-FFF2-40B4-BE49-F238E27FC236}">
                <a16:creationId xmlns:a16="http://schemas.microsoft.com/office/drawing/2014/main" id="{424314EC-A1C1-4EA2-A950-4E817828F8EF}"/>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208DBA86-3893-46BA-901A-86A76238709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9" name="Footer Placeholder 3">
            <a:extLst>
              <a:ext uri="{FF2B5EF4-FFF2-40B4-BE49-F238E27FC236}">
                <a16:creationId xmlns:a16="http://schemas.microsoft.com/office/drawing/2014/main" id="{EF16B203-E246-4F4F-B380-ADCD6E981174}"/>
              </a:ext>
            </a:extLst>
          </p:cNvPr>
          <p:cNvSpPr>
            <a:spLocks noGrp="1"/>
          </p:cNvSpPr>
          <p:nvPr>
            <p:ph type="ftr" sz="quarter" idx="3"/>
          </p:nvPr>
        </p:nvSpPr>
        <p:spPr>
          <a:xfrm>
            <a:off x="1233177" y="6318299"/>
            <a:ext cx="4149175" cy="365125"/>
          </a:xfrm>
          <a:prstGeom prst="rect">
            <a:avLst/>
          </a:prstGeom>
        </p:spPr>
        <p:txBody>
          <a:bodyPr/>
          <a:lstStyle>
            <a:lvl1pPr>
              <a:defRPr sz="1050">
                <a:solidFill>
                  <a:srgbClr val="333B50"/>
                </a:solidFill>
              </a:defRPr>
            </a:lvl1pPr>
          </a:lstStyle>
          <a:p>
            <a:endParaRPr lang="nl-BE"/>
          </a:p>
        </p:txBody>
      </p:sp>
      <p:sp>
        <p:nvSpPr>
          <p:cNvPr id="11" name="Slide Number Placeholder 5">
            <a:extLst>
              <a:ext uri="{FF2B5EF4-FFF2-40B4-BE49-F238E27FC236}">
                <a16:creationId xmlns:a16="http://schemas.microsoft.com/office/drawing/2014/main" id="{942AFC74-336B-4869-AE29-EDFDF0A97DD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rgbClr val="333B50"/>
                </a:solidFill>
              </a:rPr>
              <a:pPr/>
              <a:t>‹#›</a:t>
            </a:fld>
            <a:r>
              <a:rPr lang="nl-BE" sz="1000">
                <a:solidFill>
                  <a:schemeClr val="accent1"/>
                </a:solidFill>
              </a:rPr>
              <a:t>   |</a:t>
            </a:r>
          </a:p>
        </p:txBody>
      </p:sp>
      <p:pic>
        <p:nvPicPr>
          <p:cNvPr id="12" name="Picture 11">
            <a:extLst>
              <a:ext uri="{FF2B5EF4-FFF2-40B4-BE49-F238E27FC236}">
                <a16:creationId xmlns:a16="http://schemas.microsoft.com/office/drawing/2014/main" id="{B4C76622-F7CB-409F-B4A6-5F9F35383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419124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19F928-A336-4F63-AE10-1A1D82B420A1}"/>
              </a:ext>
            </a:extLst>
          </p:cNvPr>
          <p:cNvSpPr txBox="1"/>
          <p:nvPr userDrawn="1"/>
        </p:nvSpPr>
        <p:spPr>
          <a:xfrm>
            <a:off x="3191317" y="4178384"/>
            <a:ext cx="5565123" cy="923330"/>
          </a:xfrm>
          <a:prstGeom prst="rect">
            <a:avLst/>
          </a:prstGeom>
          <a:noFill/>
        </p:spPr>
        <p:txBody>
          <a:bodyPr wrap="square" rtlCol="0">
            <a:spAutoFit/>
          </a:bodyPr>
          <a:lstStyle/>
          <a:p>
            <a:pPr lvl="0" algn="ctr"/>
            <a:r>
              <a:rPr lang="en-US">
                <a:solidFill>
                  <a:srgbClr val="333B50"/>
                </a:solidFill>
              </a:rPr>
              <a:t>Belgian Financial Sector Federation</a:t>
            </a:r>
          </a:p>
          <a:p>
            <a:pPr lvl="0" algn="ctr"/>
            <a:r>
              <a:rPr lang="en-US">
                <a:solidFill>
                  <a:srgbClr val="333B50"/>
                </a:solidFill>
              </a:rPr>
              <a:t>www.febelfin.be</a:t>
            </a:r>
            <a:endParaRPr lang="nl-BE">
              <a:solidFill>
                <a:srgbClr val="333B50"/>
              </a:solidFill>
            </a:endParaRPr>
          </a:p>
          <a:p>
            <a:endParaRPr lang="nl-BE"/>
          </a:p>
        </p:txBody>
      </p:sp>
      <p:pic>
        <p:nvPicPr>
          <p:cNvPr id="3" name="Picture 2">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99616" y="2530205"/>
            <a:ext cx="5392768" cy="1797590"/>
          </a:xfrm>
          <a:prstGeom prst="rect">
            <a:avLst/>
          </a:prstGeom>
        </p:spPr>
      </p:pic>
    </p:spTree>
    <p:extLst>
      <p:ext uri="{BB962C8B-B14F-4D97-AF65-F5344CB8AC3E}">
        <p14:creationId xmlns:p14="http://schemas.microsoft.com/office/powerpoint/2010/main" val="1115430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BB672B-A3E3-42D0-B838-233A9C1797C6}"/>
              </a:ext>
            </a:extLst>
          </p:cNvPr>
          <p:cNvSpPr/>
          <p:nvPr userDrawn="1"/>
        </p:nvSpPr>
        <p:spPr>
          <a:xfrm>
            <a:off x="0" y="0"/>
            <a:ext cx="12192000" cy="6858000"/>
          </a:xfrm>
          <a:prstGeom prst="rect">
            <a:avLst/>
          </a:prstGeom>
          <a:solidFill>
            <a:srgbClr val="F04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CA19F928-A336-4F63-AE10-1A1D82B420A1}"/>
              </a:ext>
            </a:extLst>
          </p:cNvPr>
          <p:cNvSpPr txBox="1"/>
          <p:nvPr userDrawn="1"/>
        </p:nvSpPr>
        <p:spPr>
          <a:xfrm>
            <a:off x="3313438" y="5912315"/>
            <a:ext cx="5565123" cy="523220"/>
          </a:xfrm>
          <a:prstGeom prst="rect">
            <a:avLst/>
          </a:prstGeom>
          <a:noFill/>
        </p:spPr>
        <p:txBody>
          <a:bodyPr wrap="square" rtlCol="0">
            <a:spAutoFit/>
          </a:bodyPr>
          <a:lstStyle/>
          <a:p>
            <a:pPr lvl="0" algn="ctr"/>
            <a:r>
              <a:rPr lang="en-US" sz="1400">
                <a:solidFill>
                  <a:schemeClr val="bg1"/>
                </a:solidFill>
              </a:rPr>
              <a:t>Belgian Financial Sector Federation</a:t>
            </a:r>
          </a:p>
          <a:p>
            <a:pPr lvl="0" algn="ctr"/>
            <a:r>
              <a:rPr lang="en-US" sz="1400">
                <a:solidFill>
                  <a:schemeClr val="bg1"/>
                </a:solidFill>
              </a:rPr>
              <a:t>www.febelfin.be</a:t>
            </a:r>
            <a:endParaRPr lang="nl-BE" sz="1400"/>
          </a:p>
        </p:txBody>
      </p:sp>
      <p:pic>
        <p:nvPicPr>
          <p:cNvPr id="3" name="Picture 2" descr="A picture containing drawing&#10;&#10;Description automatically generated">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0225" y="5160792"/>
            <a:ext cx="2251548" cy="751523"/>
          </a:xfrm>
          <a:prstGeom prst="rect">
            <a:avLst/>
          </a:prstGeom>
        </p:spPr>
      </p:pic>
      <p:pic>
        <p:nvPicPr>
          <p:cNvPr id="6" name="Picture 5">
            <a:extLst>
              <a:ext uri="{FF2B5EF4-FFF2-40B4-BE49-F238E27FC236}">
                <a16:creationId xmlns:a16="http://schemas.microsoft.com/office/drawing/2014/main" id="{8C898D9F-DDE3-4BDC-9670-A65285DC17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3490" y="1912068"/>
            <a:ext cx="1885020" cy="1861457"/>
          </a:xfrm>
          <a:prstGeom prst="rect">
            <a:avLst/>
          </a:prstGeom>
        </p:spPr>
      </p:pic>
      <p:sp>
        <p:nvSpPr>
          <p:cNvPr id="8" name="TextBox 7">
            <a:extLst>
              <a:ext uri="{FF2B5EF4-FFF2-40B4-BE49-F238E27FC236}">
                <a16:creationId xmlns:a16="http://schemas.microsoft.com/office/drawing/2014/main" id="{559727C4-A2D7-4D97-9DCF-BBB34C2B230D}"/>
              </a:ext>
            </a:extLst>
          </p:cNvPr>
          <p:cNvSpPr txBox="1"/>
          <p:nvPr userDrawn="1"/>
        </p:nvSpPr>
        <p:spPr>
          <a:xfrm>
            <a:off x="2854147" y="3991241"/>
            <a:ext cx="6483704" cy="646331"/>
          </a:xfrm>
          <a:prstGeom prst="rect">
            <a:avLst/>
          </a:prstGeom>
          <a:noFill/>
        </p:spPr>
        <p:txBody>
          <a:bodyPr wrap="square" rtlCol="0">
            <a:spAutoFit/>
          </a:bodyPr>
          <a:lstStyle/>
          <a:p>
            <a:pPr lvl="0" algn="ctr"/>
            <a:r>
              <a:rPr lang="en-US">
                <a:solidFill>
                  <a:schemeClr val="bg1"/>
                </a:solidFill>
              </a:rPr>
              <a:t>Union </a:t>
            </a:r>
            <a:r>
              <a:rPr lang="en-US" err="1">
                <a:solidFill>
                  <a:schemeClr val="bg1"/>
                </a:solidFill>
              </a:rPr>
              <a:t>Professionnelle</a:t>
            </a:r>
            <a:r>
              <a:rPr lang="en-US">
                <a:solidFill>
                  <a:schemeClr val="bg1"/>
                </a:solidFill>
              </a:rPr>
              <a:t> du Crédit - </a:t>
            </a:r>
            <a:r>
              <a:rPr lang="en-US" err="1">
                <a:solidFill>
                  <a:schemeClr val="bg1"/>
                </a:solidFill>
              </a:rPr>
              <a:t>Beroepsvereniging</a:t>
            </a:r>
            <a:r>
              <a:rPr lang="en-US">
                <a:solidFill>
                  <a:schemeClr val="bg1"/>
                </a:solidFill>
              </a:rPr>
              <a:t> van het </a:t>
            </a:r>
            <a:r>
              <a:rPr lang="en-US" err="1">
                <a:solidFill>
                  <a:schemeClr val="bg1"/>
                </a:solidFill>
              </a:rPr>
              <a:t>Krediet</a:t>
            </a:r>
            <a:endParaRPr lang="en-US">
              <a:solidFill>
                <a:schemeClr val="bg1"/>
              </a:solidFill>
            </a:endParaRPr>
          </a:p>
          <a:p>
            <a:pPr lvl="0" algn="ctr"/>
            <a:r>
              <a:rPr lang="en-US">
                <a:solidFill>
                  <a:schemeClr val="bg1"/>
                </a:solidFill>
              </a:rPr>
              <a:t>www.upc-bvk.be</a:t>
            </a:r>
            <a:endParaRPr lang="nl-BE"/>
          </a:p>
        </p:txBody>
      </p:sp>
    </p:spTree>
    <p:extLst>
      <p:ext uri="{BB962C8B-B14F-4D97-AF65-F5344CB8AC3E}">
        <p14:creationId xmlns:p14="http://schemas.microsoft.com/office/powerpoint/2010/main" val="1931125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AC5A5D-9DE5-45D1-95A9-0F4A49AD0F72}"/>
              </a:ext>
            </a:extLst>
          </p:cNvPr>
          <p:cNvSpPr>
            <a:spLocks noGrp="1"/>
          </p:cNvSpPr>
          <p:nvPr>
            <p:ph type="pic" sz="quarter" idx="10"/>
          </p:nvPr>
        </p:nvSpPr>
        <p:spPr>
          <a:xfrm>
            <a:off x="0" y="0"/>
            <a:ext cx="12192000" cy="6858000"/>
          </a:xfrm>
          <a:prstGeom prst="rect">
            <a:avLst/>
          </a:prstGeom>
        </p:spPr>
        <p:txBody>
          <a:bodyPr/>
          <a:lstStyle/>
          <a:p>
            <a:endParaRPr lang="nl-BE"/>
          </a:p>
        </p:txBody>
      </p:sp>
      <p:sp>
        <p:nvSpPr>
          <p:cNvPr id="3" name="Subtitle 2">
            <a:extLst>
              <a:ext uri="{FF2B5EF4-FFF2-40B4-BE49-F238E27FC236}">
                <a16:creationId xmlns:a16="http://schemas.microsoft.com/office/drawing/2014/main" id="{95D517EC-B854-4089-89A4-D235AB93C5E0}"/>
              </a:ext>
            </a:extLst>
          </p:cNvPr>
          <p:cNvSpPr>
            <a:spLocks noGrp="1"/>
          </p:cNvSpPr>
          <p:nvPr>
            <p:ph type="subTitle" idx="1"/>
          </p:nvPr>
        </p:nvSpPr>
        <p:spPr>
          <a:xfrm>
            <a:off x="2494333" y="4386372"/>
            <a:ext cx="9005711" cy="749395"/>
          </a:xfrm>
          <a:prstGeom prst="rect">
            <a:avLst/>
          </a:prstGeo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7" name="Title Placeholder 8">
            <a:extLst>
              <a:ext uri="{FF2B5EF4-FFF2-40B4-BE49-F238E27FC236}">
                <a16:creationId xmlns:a16="http://schemas.microsoft.com/office/drawing/2014/main" id="{E10195BE-9004-4403-AD88-FA5EEB886B40}"/>
              </a:ext>
            </a:extLst>
          </p:cNvPr>
          <p:cNvSpPr>
            <a:spLocks noGrp="1"/>
          </p:cNvSpPr>
          <p:nvPr>
            <p:ph type="title"/>
          </p:nvPr>
        </p:nvSpPr>
        <p:spPr>
          <a:xfrm>
            <a:off x="2494334" y="2938693"/>
            <a:ext cx="9005711" cy="1447679"/>
          </a:xfrm>
          <a:prstGeom prst="rect">
            <a:avLst/>
          </a:prstGeom>
          <a:solidFill>
            <a:schemeClr val="accent1"/>
          </a:solidFill>
        </p:spPr>
        <p:txBody>
          <a:bodyPr vert="horz" lIns="91440" tIns="45720" rIns="91440" bIns="45720" rtlCol="0" anchor="ctr">
            <a:normAutofit/>
          </a:bodyPr>
          <a:lstStyle/>
          <a:p>
            <a:r>
              <a:rPr lang="en-US"/>
              <a:t>Click to edit Master title style</a:t>
            </a:r>
            <a:endParaRPr lang="nl-BE"/>
          </a:p>
        </p:txBody>
      </p:sp>
      <p:pic>
        <p:nvPicPr>
          <p:cNvPr id="10" name="Picture 9" descr="A picture containing drawing&#10;&#10;Description automatically generated">
            <a:extLst>
              <a:ext uri="{FF2B5EF4-FFF2-40B4-BE49-F238E27FC236}">
                <a16:creationId xmlns:a16="http://schemas.microsoft.com/office/drawing/2014/main" id="{51439045-6A93-45B7-9B6F-79A84BC9E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143" y="6062525"/>
            <a:ext cx="1943999" cy="648000"/>
          </a:xfrm>
          <a:prstGeom prst="rect">
            <a:avLst/>
          </a:prstGeom>
        </p:spPr>
      </p:pic>
      <p:pic>
        <p:nvPicPr>
          <p:cNvPr id="11" name="Picture 2" descr="logo">
            <a:extLst>
              <a:ext uri="{FF2B5EF4-FFF2-40B4-BE49-F238E27FC236}">
                <a16:creationId xmlns:a16="http://schemas.microsoft.com/office/drawing/2014/main" id="{F85A19B7-C588-4E65-B99A-BC63895816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22374" y="291644"/>
            <a:ext cx="924816" cy="92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274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30875" y="202406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30875" y="285273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30875" y="374270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30875" y="45559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Footer Placeholder 3">
            <a:extLst>
              <a:ext uri="{FF2B5EF4-FFF2-40B4-BE49-F238E27FC236}">
                <a16:creationId xmlns:a16="http://schemas.microsoft.com/office/drawing/2014/main" id="{11395968-546D-4B4C-9743-814792E302D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25" name="Slide Number Placeholder 5">
            <a:extLst>
              <a:ext uri="{FF2B5EF4-FFF2-40B4-BE49-F238E27FC236}">
                <a16:creationId xmlns:a16="http://schemas.microsoft.com/office/drawing/2014/main" id="{4015CDAC-017F-42FA-BF60-6315682B8688}"/>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54588" y="2024063"/>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54588" y="285273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54588" y="3742707"/>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54588" y="455595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4</a:t>
            </a:r>
            <a:endParaRPr lang="nl-BE"/>
          </a:p>
        </p:txBody>
      </p:sp>
      <p:pic>
        <p:nvPicPr>
          <p:cNvPr id="14" name="Picture 13">
            <a:extLst>
              <a:ext uri="{FF2B5EF4-FFF2-40B4-BE49-F238E27FC236}">
                <a16:creationId xmlns:a16="http://schemas.microsoft.com/office/drawing/2014/main" id="{3D2A9E19-6C9A-4E60-9BC5-951877C2A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403401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Table 6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18764" y="145798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r>
              <a:rPr lang="en-US"/>
              <a:t>Click icon to add picture</a:t>
            </a:r>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18764" y="22866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18764" y="311533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18764" y="3928584"/>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42477" y="145798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42477" y="228665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42477" y="311533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42477" y="3928584"/>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5718764" y="4772482"/>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3" name="Text Placeholder 18">
            <a:extLst>
              <a:ext uri="{FF2B5EF4-FFF2-40B4-BE49-F238E27FC236}">
                <a16:creationId xmlns:a16="http://schemas.microsoft.com/office/drawing/2014/main" id="{028C68FC-0136-4B92-AA6D-91DF0607B0FE}"/>
              </a:ext>
            </a:extLst>
          </p:cNvPr>
          <p:cNvSpPr>
            <a:spLocks noGrp="1"/>
          </p:cNvSpPr>
          <p:nvPr>
            <p:ph type="body" sz="quarter" idx="21" hasCustomPrompt="1"/>
          </p:nvPr>
        </p:nvSpPr>
        <p:spPr>
          <a:xfrm>
            <a:off x="5718764" y="560426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4942477" y="4772482"/>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5" name="Text Placeholder 26">
            <a:extLst>
              <a:ext uri="{FF2B5EF4-FFF2-40B4-BE49-F238E27FC236}">
                <a16:creationId xmlns:a16="http://schemas.microsoft.com/office/drawing/2014/main" id="{0DA5FB36-672B-44F3-8369-8F264DB4509B}"/>
              </a:ext>
            </a:extLst>
          </p:cNvPr>
          <p:cNvSpPr>
            <a:spLocks noGrp="1"/>
          </p:cNvSpPr>
          <p:nvPr>
            <p:ph type="body" sz="quarter" idx="23" hasCustomPrompt="1"/>
          </p:nvPr>
        </p:nvSpPr>
        <p:spPr>
          <a:xfrm>
            <a:off x="4942477" y="560426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18" name="Footer Placeholder 3">
            <a:extLst>
              <a:ext uri="{FF2B5EF4-FFF2-40B4-BE49-F238E27FC236}">
                <a16:creationId xmlns:a16="http://schemas.microsoft.com/office/drawing/2014/main" id="{10E052CA-056C-4FD0-9195-11DF796609B8}"/>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23" name="Slide Number Placeholder 5">
            <a:extLst>
              <a:ext uri="{FF2B5EF4-FFF2-40B4-BE49-F238E27FC236}">
                <a16:creationId xmlns:a16="http://schemas.microsoft.com/office/drawing/2014/main" id="{C40C0B36-8796-49D8-A92C-08058997679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24" name="Picture 23">
            <a:extLst>
              <a:ext uri="{FF2B5EF4-FFF2-40B4-BE49-F238E27FC236}">
                <a16:creationId xmlns:a16="http://schemas.microsoft.com/office/drawing/2014/main" id="{0AF17357-8E1A-4D4B-837D-BCB14BE80C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15700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able 6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18764" y="145798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r>
              <a:rPr lang="en-US"/>
              <a:t>Click icon to add picture</a:t>
            </a:r>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18764" y="22866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18764" y="311533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18764" y="3928584"/>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42477" y="145798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42477" y="228665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42477" y="311533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42477" y="3928584"/>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5718764" y="4772482"/>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3" name="Text Placeholder 18">
            <a:extLst>
              <a:ext uri="{FF2B5EF4-FFF2-40B4-BE49-F238E27FC236}">
                <a16:creationId xmlns:a16="http://schemas.microsoft.com/office/drawing/2014/main" id="{028C68FC-0136-4B92-AA6D-91DF0607B0FE}"/>
              </a:ext>
            </a:extLst>
          </p:cNvPr>
          <p:cNvSpPr>
            <a:spLocks noGrp="1"/>
          </p:cNvSpPr>
          <p:nvPr>
            <p:ph type="body" sz="quarter" idx="21" hasCustomPrompt="1"/>
          </p:nvPr>
        </p:nvSpPr>
        <p:spPr>
          <a:xfrm>
            <a:off x="5718764" y="560426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4942477" y="4772482"/>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5" name="Text Placeholder 26">
            <a:extLst>
              <a:ext uri="{FF2B5EF4-FFF2-40B4-BE49-F238E27FC236}">
                <a16:creationId xmlns:a16="http://schemas.microsoft.com/office/drawing/2014/main" id="{0DA5FB36-672B-44F3-8369-8F264DB4509B}"/>
              </a:ext>
            </a:extLst>
          </p:cNvPr>
          <p:cNvSpPr>
            <a:spLocks noGrp="1"/>
          </p:cNvSpPr>
          <p:nvPr>
            <p:ph type="body" sz="quarter" idx="23" hasCustomPrompt="1"/>
          </p:nvPr>
        </p:nvSpPr>
        <p:spPr>
          <a:xfrm>
            <a:off x="4942477" y="560426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18" name="Footer Placeholder 3">
            <a:extLst>
              <a:ext uri="{FF2B5EF4-FFF2-40B4-BE49-F238E27FC236}">
                <a16:creationId xmlns:a16="http://schemas.microsoft.com/office/drawing/2014/main" id="{10E052CA-056C-4FD0-9195-11DF796609B8}"/>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23" name="Slide Number Placeholder 5">
            <a:extLst>
              <a:ext uri="{FF2B5EF4-FFF2-40B4-BE49-F238E27FC236}">
                <a16:creationId xmlns:a16="http://schemas.microsoft.com/office/drawing/2014/main" id="{C40C0B36-8796-49D8-A92C-08058997679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24" name="Picture 23">
            <a:extLst>
              <a:ext uri="{FF2B5EF4-FFF2-40B4-BE49-F238E27FC236}">
                <a16:creationId xmlns:a16="http://schemas.microsoft.com/office/drawing/2014/main" id="{0AF17357-8E1A-4D4B-837D-BCB14BE80C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504287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Table 10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1516261"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1516261"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1516261"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1516261"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739974"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739974"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739974"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739974"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1516261" y="5141875"/>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739974" y="5141875"/>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8" name="Text Placeholder 18">
            <a:extLst>
              <a:ext uri="{FF2B5EF4-FFF2-40B4-BE49-F238E27FC236}">
                <a16:creationId xmlns:a16="http://schemas.microsoft.com/office/drawing/2014/main" id="{FCFA85A9-33E3-40E7-97FA-27845B28EB5A}"/>
              </a:ext>
            </a:extLst>
          </p:cNvPr>
          <p:cNvSpPr>
            <a:spLocks noGrp="1"/>
          </p:cNvSpPr>
          <p:nvPr>
            <p:ph type="body" sz="quarter" idx="24" hasCustomPrompt="1"/>
          </p:nvPr>
        </p:nvSpPr>
        <p:spPr>
          <a:xfrm>
            <a:off x="7264900"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3" name="Text Placeholder 18">
            <a:extLst>
              <a:ext uri="{FF2B5EF4-FFF2-40B4-BE49-F238E27FC236}">
                <a16:creationId xmlns:a16="http://schemas.microsoft.com/office/drawing/2014/main" id="{1736D838-02CF-45E3-A60D-036D9E2FFC45}"/>
              </a:ext>
            </a:extLst>
          </p:cNvPr>
          <p:cNvSpPr>
            <a:spLocks noGrp="1"/>
          </p:cNvSpPr>
          <p:nvPr>
            <p:ph type="body" sz="quarter" idx="25" hasCustomPrompt="1"/>
          </p:nvPr>
        </p:nvSpPr>
        <p:spPr>
          <a:xfrm>
            <a:off x="7264900"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Text Placeholder 18">
            <a:extLst>
              <a:ext uri="{FF2B5EF4-FFF2-40B4-BE49-F238E27FC236}">
                <a16:creationId xmlns:a16="http://schemas.microsoft.com/office/drawing/2014/main" id="{A1643BE0-6862-455B-83B9-02CB753CA3A7}"/>
              </a:ext>
            </a:extLst>
          </p:cNvPr>
          <p:cNvSpPr>
            <a:spLocks noGrp="1"/>
          </p:cNvSpPr>
          <p:nvPr>
            <p:ph type="body" sz="quarter" idx="26" hasCustomPrompt="1"/>
          </p:nvPr>
        </p:nvSpPr>
        <p:spPr>
          <a:xfrm>
            <a:off x="7264900"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5" name="Text Placeholder 18">
            <a:extLst>
              <a:ext uri="{FF2B5EF4-FFF2-40B4-BE49-F238E27FC236}">
                <a16:creationId xmlns:a16="http://schemas.microsoft.com/office/drawing/2014/main" id="{7F59E9B4-CAAC-47CE-B109-217BC3F5D437}"/>
              </a:ext>
            </a:extLst>
          </p:cNvPr>
          <p:cNvSpPr>
            <a:spLocks noGrp="1"/>
          </p:cNvSpPr>
          <p:nvPr>
            <p:ph type="body" sz="quarter" idx="27" hasCustomPrompt="1"/>
          </p:nvPr>
        </p:nvSpPr>
        <p:spPr>
          <a:xfrm>
            <a:off x="7264900"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6" name="Text Placeholder 26">
            <a:extLst>
              <a:ext uri="{FF2B5EF4-FFF2-40B4-BE49-F238E27FC236}">
                <a16:creationId xmlns:a16="http://schemas.microsoft.com/office/drawing/2014/main" id="{D35AFF1E-57C8-4077-818C-148F7A87C57B}"/>
              </a:ext>
            </a:extLst>
          </p:cNvPr>
          <p:cNvSpPr>
            <a:spLocks noGrp="1"/>
          </p:cNvSpPr>
          <p:nvPr>
            <p:ph type="body" sz="quarter" idx="28" hasCustomPrompt="1"/>
          </p:nvPr>
        </p:nvSpPr>
        <p:spPr>
          <a:xfrm>
            <a:off x="6488613"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31" name="Text Placeholder 26">
            <a:extLst>
              <a:ext uri="{FF2B5EF4-FFF2-40B4-BE49-F238E27FC236}">
                <a16:creationId xmlns:a16="http://schemas.microsoft.com/office/drawing/2014/main" id="{55510016-D64E-4AFA-B987-BE2E8EC49A64}"/>
              </a:ext>
            </a:extLst>
          </p:cNvPr>
          <p:cNvSpPr>
            <a:spLocks noGrp="1"/>
          </p:cNvSpPr>
          <p:nvPr>
            <p:ph type="body" sz="quarter" idx="29" hasCustomPrompt="1"/>
          </p:nvPr>
        </p:nvSpPr>
        <p:spPr>
          <a:xfrm>
            <a:off x="6488613"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7</a:t>
            </a:r>
            <a:endParaRPr lang="nl-BE"/>
          </a:p>
        </p:txBody>
      </p:sp>
      <p:sp>
        <p:nvSpPr>
          <p:cNvPr id="32" name="Text Placeholder 26">
            <a:extLst>
              <a:ext uri="{FF2B5EF4-FFF2-40B4-BE49-F238E27FC236}">
                <a16:creationId xmlns:a16="http://schemas.microsoft.com/office/drawing/2014/main" id="{E9CF2313-C895-4F2E-8102-05ADF13F5760}"/>
              </a:ext>
            </a:extLst>
          </p:cNvPr>
          <p:cNvSpPr>
            <a:spLocks noGrp="1"/>
          </p:cNvSpPr>
          <p:nvPr>
            <p:ph type="body" sz="quarter" idx="30" hasCustomPrompt="1"/>
          </p:nvPr>
        </p:nvSpPr>
        <p:spPr>
          <a:xfrm>
            <a:off x="6488613"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8</a:t>
            </a:r>
            <a:endParaRPr lang="nl-BE"/>
          </a:p>
        </p:txBody>
      </p:sp>
      <p:sp>
        <p:nvSpPr>
          <p:cNvPr id="33" name="Text Placeholder 26">
            <a:extLst>
              <a:ext uri="{FF2B5EF4-FFF2-40B4-BE49-F238E27FC236}">
                <a16:creationId xmlns:a16="http://schemas.microsoft.com/office/drawing/2014/main" id="{25640688-C524-4E70-9674-19346C8EB944}"/>
              </a:ext>
            </a:extLst>
          </p:cNvPr>
          <p:cNvSpPr>
            <a:spLocks noGrp="1"/>
          </p:cNvSpPr>
          <p:nvPr>
            <p:ph type="body" sz="quarter" idx="31" hasCustomPrompt="1"/>
          </p:nvPr>
        </p:nvSpPr>
        <p:spPr>
          <a:xfrm>
            <a:off x="6488613"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9</a:t>
            </a:r>
            <a:endParaRPr lang="nl-BE"/>
          </a:p>
        </p:txBody>
      </p:sp>
      <p:sp>
        <p:nvSpPr>
          <p:cNvPr id="34" name="Text Placeholder 18">
            <a:extLst>
              <a:ext uri="{FF2B5EF4-FFF2-40B4-BE49-F238E27FC236}">
                <a16:creationId xmlns:a16="http://schemas.microsoft.com/office/drawing/2014/main" id="{AF4A10B1-C6C6-4376-ACE0-FE4885AC288C}"/>
              </a:ext>
            </a:extLst>
          </p:cNvPr>
          <p:cNvSpPr>
            <a:spLocks noGrp="1"/>
          </p:cNvSpPr>
          <p:nvPr>
            <p:ph type="body" sz="quarter" idx="32" hasCustomPrompt="1"/>
          </p:nvPr>
        </p:nvSpPr>
        <p:spPr>
          <a:xfrm>
            <a:off x="7264900" y="515398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36" name="Text Placeholder 26">
            <a:extLst>
              <a:ext uri="{FF2B5EF4-FFF2-40B4-BE49-F238E27FC236}">
                <a16:creationId xmlns:a16="http://schemas.microsoft.com/office/drawing/2014/main" id="{4B204124-6FD7-4D4D-9525-335399BAC23F}"/>
              </a:ext>
            </a:extLst>
          </p:cNvPr>
          <p:cNvSpPr>
            <a:spLocks noGrp="1"/>
          </p:cNvSpPr>
          <p:nvPr>
            <p:ph type="body" sz="quarter" idx="34" hasCustomPrompt="1"/>
          </p:nvPr>
        </p:nvSpPr>
        <p:spPr>
          <a:xfrm>
            <a:off x="6488613" y="5153987"/>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10</a:t>
            </a:r>
            <a:endParaRPr lang="nl-BE"/>
          </a:p>
        </p:txBody>
      </p:sp>
      <p:sp>
        <p:nvSpPr>
          <p:cNvPr id="35" name="Footer Placeholder 3">
            <a:extLst>
              <a:ext uri="{FF2B5EF4-FFF2-40B4-BE49-F238E27FC236}">
                <a16:creationId xmlns:a16="http://schemas.microsoft.com/office/drawing/2014/main" id="{3FA482AB-29EC-4330-8A95-6DB46E85422C}"/>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37" name="Slide Number Placeholder 5">
            <a:extLst>
              <a:ext uri="{FF2B5EF4-FFF2-40B4-BE49-F238E27FC236}">
                <a16:creationId xmlns:a16="http://schemas.microsoft.com/office/drawing/2014/main" id="{D85A8FD7-1376-4A67-A14F-F4ADF30F3500}"/>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38" name="Picture 37">
            <a:extLst>
              <a:ext uri="{FF2B5EF4-FFF2-40B4-BE49-F238E27FC236}">
                <a16:creationId xmlns:a16="http://schemas.microsoft.com/office/drawing/2014/main" id="{23CBA0AC-45E2-445D-8198-2250382AE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818280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title 1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981274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title 2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E3E40-AF6E-474F-87D6-870C22846401}"/>
              </a:ext>
            </a:extLst>
          </p:cNvPr>
          <p:cNvSpPr/>
          <p:nvPr userDrawn="1"/>
        </p:nvSpPr>
        <p:spPr>
          <a:xfrm>
            <a:off x="570640" y="2708825"/>
            <a:ext cx="4811713" cy="3025083"/>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9" name="Picture Placeholder 9">
            <a:extLst>
              <a:ext uri="{FF2B5EF4-FFF2-40B4-BE49-F238E27FC236}">
                <a16:creationId xmlns:a16="http://schemas.microsoft.com/office/drawing/2014/main" id="{650AB9EA-1347-4BDF-A73B-70D84030F200}"/>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10" name="Text Placeholder 10">
            <a:extLst>
              <a:ext uri="{FF2B5EF4-FFF2-40B4-BE49-F238E27FC236}">
                <a16:creationId xmlns:a16="http://schemas.microsoft.com/office/drawing/2014/main" id="{E6DA0F77-4A55-424B-BA3B-92D992551030}"/>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11" name="Text Placeholder 3">
            <a:extLst>
              <a:ext uri="{FF2B5EF4-FFF2-40B4-BE49-F238E27FC236}">
                <a16:creationId xmlns:a16="http://schemas.microsoft.com/office/drawing/2014/main" id="{5B873543-FCEB-476A-829A-35CDBEE58AB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D0775695-F823-4BFB-AE01-EA160967A557}"/>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E3DBFB80-E6DD-4F7B-B7EB-C364A6ADCCA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36CCABF8-CD32-4026-BA7E-231052A00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338300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 3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414545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Graphs Layout">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A2D15C1C-C09A-44FC-B9EE-4586B596E828}"/>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Footer Placeholder 3">
            <a:extLst>
              <a:ext uri="{FF2B5EF4-FFF2-40B4-BE49-F238E27FC236}">
                <a16:creationId xmlns:a16="http://schemas.microsoft.com/office/drawing/2014/main" id="{575A025B-CFFA-4711-91C9-CD36EEB9BF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1B2FCC96-AF7B-4175-B87C-F2D28EA013B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Chart Placeholder 11">
            <a:extLst>
              <a:ext uri="{FF2B5EF4-FFF2-40B4-BE49-F238E27FC236}">
                <a16:creationId xmlns:a16="http://schemas.microsoft.com/office/drawing/2014/main" id="{94F3D151-6EC7-4396-8304-F9F88975688C}"/>
              </a:ext>
            </a:extLst>
          </p:cNvPr>
          <p:cNvSpPr>
            <a:spLocks noGrp="1"/>
          </p:cNvSpPr>
          <p:nvPr>
            <p:ph type="chart" sz="quarter" idx="12"/>
          </p:nvPr>
        </p:nvSpPr>
        <p:spPr>
          <a:xfrm>
            <a:off x="739974" y="2040467"/>
            <a:ext cx="4764594" cy="3271308"/>
          </a:xfrm>
          <a:prstGeom prst="rect">
            <a:avLst/>
          </a:prstGeom>
        </p:spPr>
        <p:txBody>
          <a:bodyPr/>
          <a:lstStyle>
            <a:lvl1pPr marL="0" indent="0">
              <a:buNone/>
              <a:defRPr/>
            </a:lvl1pPr>
          </a:lstStyle>
          <a:p>
            <a:endParaRPr lang="nl-BE"/>
          </a:p>
        </p:txBody>
      </p:sp>
      <p:sp>
        <p:nvSpPr>
          <p:cNvPr id="14" name="Chart Placeholder 11">
            <a:extLst>
              <a:ext uri="{FF2B5EF4-FFF2-40B4-BE49-F238E27FC236}">
                <a16:creationId xmlns:a16="http://schemas.microsoft.com/office/drawing/2014/main" id="{15457BEE-BDA9-44DD-9FB2-F110E032CAA8}"/>
              </a:ext>
            </a:extLst>
          </p:cNvPr>
          <p:cNvSpPr>
            <a:spLocks noGrp="1"/>
          </p:cNvSpPr>
          <p:nvPr>
            <p:ph type="chart" sz="quarter" idx="13"/>
          </p:nvPr>
        </p:nvSpPr>
        <p:spPr>
          <a:xfrm>
            <a:off x="6480698" y="2040186"/>
            <a:ext cx="4764594" cy="3271308"/>
          </a:xfrm>
          <a:prstGeom prst="rect">
            <a:avLst/>
          </a:prstGeom>
        </p:spPr>
        <p:txBody>
          <a:bodyPr/>
          <a:lstStyle>
            <a:lvl1pPr marL="0" indent="0">
              <a:buNone/>
              <a:defRPr/>
            </a:lvl1pPr>
          </a:lstStyle>
          <a:p>
            <a:endParaRPr lang="nl-BE"/>
          </a:p>
        </p:txBody>
      </p:sp>
      <p:pic>
        <p:nvPicPr>
          <p:cNvPr id="7" name="Picture 6">
            <a:extLst>
              <a:ext uri="{FF2B5EF4-FFF2-40B4-BE49-F238E27FC236}">
                <a16:creationId xmlns:a16="http://schemas.microsoft.com/office/drawing/2014/main" id="{057CDAC6-4D8A-4E97-A8DE-439A66F3D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16992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 Text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570639"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4969394"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4969394"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2"/>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334549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hoto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7473332"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570639"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570639"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65882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1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F9A93716-6601-4B99-93C2-D34EC1888B9C}"/>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879569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2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87C0DE3B-1E66-4438-A2B3-A4EAD97A9C66}"/>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771769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3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6EF06A9F-EB06-492F-B975-00DA32201C3D}"/>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12693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able 10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1516261"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1516261"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1516261"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1516261"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739974"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739974"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739974"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739974"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1516261" y="5141875"/>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739974" y="5141875"/>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8" name="Text Placeholder 18">
            <a:extLst>
              <a:ext uri="{FF2B5EF4-FFF2-40B4-BE49-F238E27FC236}">
                <a16:creationId xmlns:a16="http://schemas.microsoft.com/office/drawing/2014/main" id="{FCFA85A9-33E3-40E7-97FA-27845B28EB5A}"/>
              </a:ext>
            </a:extLst>
          </p:cNvPr>
          <p:cNvSpPr>
            <a:spLocks noGrp="1"/>
          </p:cNvSpPr>
          <p:nvPr>
            <p:ph type="body" sz="quarter" idx="24" hasCustomPrompt="1"/>
          </p:nvPr>
        </p:nvSpPr>
        <p:spPr>
          <a:xfrm>
            <a:off x="7264900"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3" name="Text Placeholder 18">
            <a:extLst>
              <a:ext uri="{FF2B5EF4-FFF2-40B4-BE49-F238E27FC236}">
                <a16:creationId xmlns:a16="http://schemas.microsoft.com/office/drawing/2014/main" id="{1736D838-02CF-45E3-A60D-036D9E2FFC45}"/>
              </a:ext>
            </a:extLst>
          </p:cNvPr>
          <p:cNvSpPr>
            <a:spLocks noGrp="1"/>
          </p:cNvSpPr>
          <p:nvPr>
            <p:ph type="body" sz="quarter" idx="25" hasCustomPrompt="1"/>
          </p:nvPr>
        </p:nvSpPr>
        <p:spPr>
          <a:xfrm>
            <a:off x="7264900"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Text Placeholder 18">
            <a:extLst>
              <a:ext uri="{FF2B5EF4-FFF2-40B4-BE49-F238E27FC236}">
                <a16:creationId xmlns:a16="http://schemas.microsoft.com/office/drawing/2014/main" id="{A1643BE0-6862-455B-83B9-02CB753CA3A7}"/>
              </a:ext>
            </a:extLst>
          </p:cNvPr>
          <p:cNvSpPr>
            <a:spLocks noGrp="1"/>
          </p:cNvSpPr>
          <p:nvPr>
            <p:ph type="body" sz="quarter" idx="26" hasCustomPrompt="1"/>
          </p:nvPr>
        </p:nvSpPr>
        <p:spPr>
          <a:xfrm>
            <a:off x="7264900"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5" name="Text Placeholder 18">
            <a:extLst>
              <a:ext uri="{FF2B5EF4-FFF2-40B4-BE49-F238E27FC236}">
                <a16:creationId xmlns:a16="http://schemas.microsoft.com/office/drawing/2014/main" id="{7F59E9B4-CAAC-47CE-B109-217BC3F5D437}"/>
              </a:ext>
            </a:extLst>
          </p:cNvPr>
          <p:cNvSpPr>
            <a:spLocks noGrp="1"/>
          </p:cNvSpPr>
          <p:nvPr>
            <p:ph type="body" sz="quarter" idx="27" hasCustomPrompt="1"/>
          </p:nvPr>
        </p:nvSpPr>
        <p:spPr>
          <a:xfrm>
            <a:off x="7264900"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6" name="Text Placeholder 26">
            <a:extLst>
              <a:ext uri="{FF2B5EF4-FFF2-40B4-BE49-F238E27FC236}">
                <a16:creationId xmlns:a16="http://schemas.microsoft.com/office/drawing/2014/main" id="{D35AFF1E-57C8-4077-818C-148F7A87C57B}"/>
              </a:ext>
            </a:extLst>
          </p:cNvPr>
          <p:cNvSpPr>
            <a:spLocks noGrp="1"/>
          </p:cNvSpPr>
          <p:nvPr>
            <p:ph type="body" sz="quarter" idx="28" hasCustomPrompt="1"/>
          </p:nvPr>
        </p:nvSpPr>
        <p:spPr>
          <a:xfrm>
            <a:off x="6488613"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31" name="Text Placeholder 26">
            <a:extLst>
              <a:ext uri="{FF2B5EF4-FFF2-40B4-BE49-F238E27FC236}">
                <a16:creationId xmlns:a16="http://schemas.microsoft.com/office/drawing/2014/main" id="{55510016-D64E-4AFA-B987-BE2E8EC49A64}"/>
              </a:ext>
            </a:extLst>
          </p:cNvPr>
          <p:cNvSpPr>
            <a:spLocks noGrp="1"/>
          </p:cNvSpPr>
          <p:nvPr>
            <p:ph type="body" sz="quarter" idx="29" hasCustomPrompt="1"/>
          </p:nvPr>
        </p:nvSpPr>
        <p:spPr>
          <a:xfrm>
            <a:off x="6488613"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7</a:t>
            </a:r>
            <a:endParaRPr lang="nl-BE"/>
          </a:p>
        </p:txBody>
      </p:sp>
      <p:sp>
        <p:nvSpPr>
          <p:cNvPr id="32" name="Text Placeholder 26">
            <a:extLst>
              <a:ext uri="{FF2B5EF4-FFF2-40B4-BE49-F238E27FC236}">
                <a16:creationId xmlns:a16="http://schemas.microsoft.com/office/drawing/2014/main" id="{E9CF2313-C895-4F2E-8102-05ADF13F5760}"/>
              </a:ext>
            </a:extLst>
          </p:cNvPr>
          <p:cNvSpPr>
            <a:spLocks noGrp="1"/>
          </p:cNvSpPr>
          <p:nvPr>
            <p:ph type="body" sz="quarter" idx="30" hasCustomPrompt="1"/>
          </p:nvPr>
        </p:nvSpPr>
        <p:spPr>
          <a:xfrm>
            <a:off x="6488613"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8</a:t>
            </a:r>
            <a:endParaRPr lang="nl-BE"/>
          </a:p>
        </p:txBody>
      </p:sp>
      <p:sp>
        <p:nvSpPr>
          <p:cNvPr id="33" name="Text Placeholder 26">
            <a:extLst>
              <a:ext uri="{FF2B5EF4-FFF2-40B4-BE49-F238E27FC236}">
                <a16:creationId xmlns:a16="http://schemas.microsoft.com/office/drawing/2014/main" id="{25640688-C524-4E70-9674-19346C8EB944}"/>
              </a:ext>
            </a:extLst>
          </p:cNvPr>
          <p:cNvSpPr>
            <a:spLocks noGrp="1"/>
          </p:cNvSpPr>
          <p:nvPr>
            <p:ph type="body" sz="quarter" idx="31" hasCustomPrompt="1"/>
          </p:nvPr>
        </p:nvSpPr>
        <p:spPr>
          <a:xfrm>
            <a:off x="6488613"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9</a:t>
            </a:r>
            <a:endParaRPr lang="nl-BE"/>
          </a:p>
        </p:txBody>
      </p:sp>
      <p:sp>
        <p:nvSpPr>
          <p:cNvPr id="34" name="Text Placeholder 18">
            <a:extLst>
              <a:ext uri="{FF2B5EF4-FFF2-40B4-BE49-F238E27FC236}">
                <a16:creationId xmlns:a16="http://schemas.microsoft.com/office/drawing/2014/main" id="{AF4A10B1-C6C6-4376-ACE0-FE4885AC288C}"/>
              </a:ext>
            </a:extLst>
          </p:cNvPr>
          <p:cNvSpPr>
            <a:spLocks noGrp="1"/>
          </p:cNvSpPr>
          <p:nvPr>
            <p:ph type="body" sz="quarter" idx="32" hasCustomPrompt="1"/>
          </p:nvPr>
        </p:nvSpPr>
        <p:spPr>
          <a:xfrm>
            <a:off x="7264900" y="515398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36" name="Text Placeholder 26">
            <a:extLst>
              <a:ext uri="{FF2B5EF4-FFF2-40B4-BE49-F238E27FC236}">
                <a16:creationId xmlns:a16="http://schemas.microsoft.com/office/drawing/2014/main" id="{4B204124-6FD7-4D4D-9525-335399BAC23F}"/>
              </a:ext>
            </a:extLst>
          </p:cNvPr>
          <p:cNvSpPr>
            <a:spLocks noGrp="1"/>
          </p:cNvSpPr>
          <p:nvPr>
            <p:ph type="body" sz="quarter" idx="34" hasCustomPrompt="1"/>
          </p:nvPr>
        </p:nvSpPr>
        <p:spPr>
          <a:xfrm>
            <a:off x="6488613" y="5153987"/>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10</a:t>
            </a:r>
            <a:endParaRPr lang="nl-BE"/>
          </a:p>
        </p:txBody>
      </p:sp>
      <p:sp>
        <p:nvSpPr>
          <p:cNvPr id="35" name="Footer Placeholder 3">
            <a:extLst>
              <a:ext uri="{FF2B5EF4-FFF2-40B4-BE49-F238E27FC236}">
                <a16:creationId xmlns:a16="http://schemas.microsoft.com/office/drawing/2014/main" id="{3FA482AB-29EC-4330-8A95-6DB46E85422C}"/>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37" name="Slide Number Placeholder 5">
            <a:extLst>
              <a:ext uri="{FF2B5EF4-FFF2-40B4-BE49-F238E27FC236}">
                <a16:creationId xmlns:a16="http://schemas.microsoft.com/office/drawing/2014/main" id="{D85A8FD7-1376-4A67-A14F-F4ADF30F3500}"/>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38" name="Picture 37">
            <a:extLst>
              <a:ext uri="{FF2B5EF4-FFF2-40B4-BE49-F238E27FC236}">
                <a16:creationId xmlns:a16="http://schemas.microsoft.com/office/drawing/2014/main" id="{23CBA0AC-45E2-445D-8198-2250382AE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4050295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Picture below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4C2D53-D72A-4445-9314-8FF94A7F8F8B}"/>
              </a:ext>
            </a:extLst>
          </p:cNvPr>
          <p:cNvSpPr>
            <a:spLocks noGrp="1"/>
          </p:cNvSpPr>
          <p:nvPr>
            <p:ph type="pic" sz="quarter" idx="12"/>
          </p:nvPr>
        </p:nvSpPr>
        <p:spPr>
          <a:xfrm>
            <a:off x="0" y="3917992"/>
            <a:ext cx="12192000" cy="2940008"/>
          </a:xfrm>
          <a:prstGeom prst="rect">
            <a:avLst/>
          </a:prstGeom>
        </p:spPr>
        <p:txBody>
          <a:bodyPr/>
          <a:lstStyle/>
          <a:p>
            <a:endParaRPr lang="nl-BE"/>
          </a:p>
        </p:txBody>
      </p:sp>
      <p:sp>
        <p:nvSpPr>
          <p:cNvPr id="3" name="Text Placeholder 16">
            <a:extLst>
              <a:ext uri="{FF2B5EF4-FFF2-40B4-BE49-F238E27FC236}">
                <a16:creationId xmlns:a16="http://schemas.microsoft.com/office/drawing/2014/main" id="{E065CDD9-7A97-4A85-BC08-FD7076D06F0A}"/>
              </a:ext>
            </a:extLst>
          </p:cNvPr>
          <p:cNvSpPr>
            <a:spLocks noGrp="1"/>
          </p:cNvSpPr>
          <p:nvPr>
            <p:ph type="body" sz="quarter" idx="11" hasCustomPrompt="1"/>
          </p:nvPr>
        </p:nvSpPr>
        <p:spPr>
          <a:xfrm>
            <a:off x="739974" y="528638"/>
            <a:ext cx="10802054"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 name="Text Placeholder 6">
            <a:extLst>
              <a:ext uri="{FF2B5EF4-FFF2-40B4-BE49-F238E27FC236}">
                <a16:creationId xmlns:a16="http://schemas.microsoft.com/office/drawing/2014/main" id="{711C7A77-06B1-48DF-9EF4-715737CC472D}"/>
              </a:ext>
            </a:extLst>
          </p:cNvPr>
          <p:cNvSpPr>
            <a:spLocks noGrp="1"/>
          </p:cNvSpPr>
          <p:nvPr>
            <p:ph type="body" sz="quarter" idx="13"/>
          </p:nvPr>
        </p:nvSpPr>
        <p:spPr>
          <a:xfrm>
            <a:off x="739973" y="1610514"/>
            <a:ext cx="10802055" cy="1647414"/>
          </a:xfrm>
          <a:prstGeom prst="rect">
            <a:avLst/>
          </a:prstGeom>
        </p:spPr>
        <p:txBody>
          <a:bodyPr/>
          <a:lstStyle>
            <a:lvl1pPr marL="342900" indent="-3429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7" name="Picture 6">
            <a:extLst>
              <a:ext uri="{FF2B5EF4-FFF2-40B4-BE49-F238E27FC236}">
                <a16:creationId xmlns:a16="http://schemas.microsoft.com/office/drawing/2014/main" id="{A5446C08-4179-4279-981F-56C4F4DF4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49478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C2AAB6C4-8D3F-4664-AD2A-6AB5639DA934}"/>
              </a:ext>
            </a:extLst>
          </p:cNvPr>
          <p:cNvSpPr>
            <a:spLocks noGrp="1"/>
          </p:cNvSpPr>
          <p:nvPr>
            <p:ph type="body" sz="quarter" idx="13"/>
          </p:nvPr>
        </p:nvSpPr>
        <p:spPr>
          <a:xfrm>
            <a:off x="1690276" y="3966437"/>
            <a:ext cx="9423400" cy="563826"/>
          </a:xfrm>
          <a:prstGeom prst="rect">
            <a:avLst/>
          </a:prstGeom>
        </p:spPr>
        <p:txBody>
          <a:bodyPr anchor="b"/>
          <a:lstStyle>
            <a:lvl1pPr marL="0" indent="0">
              <a:buNone/>
              <a:defRPr sz="2800" i="0">
                <a:solidFill>
                  <a:schemeClr val="tx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9" name="Text Placeholder 8">
            <a:extLst>
              <a:ext uri="{FF2B5EF4-FFF2-40B4-BE49-F238E27FC236}">
                <a16:creationId xmlns:a16="http://schemas.microsoft.com/office/drawing/2014/main" id="{AC84E09E-414C-4B15-B616-896CD619F1C6}"/>
              </a:ext>
            </a:extLst>
          </p:cNvPr>
          <p:cNvSpPr>
            <a:spLocks noGrp="1"/>
          </p:cNvSpPr>
          <p:nvPr>
            <p:ph type="body" sz="quarter" idx="12"/>
          </p:nvPr>
        </p:nvSpPr>
        <p:spPr>
          <a:xfrm>
            <a:off x="1690276" y="2955147"/>
            <a:ext cx="9423400" cy="629428"/>
          </a:xfrm>
          <a:prstGeom prst="rect">
            <a:avLst/>
          </a:prstGeom>
        </p:spPr>
        <p:txBody>
          <a:bodyPr/>
          <a:lstStyle>
            <a:lvl1pPr marL="0" indent="0">
              <a:buNone/>
              <a:defRPr sz="4000" i="1">
                <a:solidFill>
                  <a:schemeClr val="accent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8" name="Text Placeholder 16">
            <a:extLst>
              <a:ext uri="{FF2B5EF4-FFF2-40B4-BE49-F238E27FC236}">
                <a16:creationId xmlns:a16="http://schemas.microsoft.com/office/drawing/2014/main" id="{B6641D9A-9451-4FEB-A09D-AF88236FBA34}"/>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4" name="Footer Placeholder 3">
            <a:extLst>
              <a:ext uri="{FF2B5EF4-FFF2-40B4-BE49-F238E27FC236}">
                <a16:creationId xmlns:a16="http://schemas.microsoft.com/office/drawing/2014/main" id="{2FEE81DB-28DC-454D-BCE6-776D57C4435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5" name="Slide Number Placeholder 5">
            <a:extLst>
              <a:ext uri="{FF2B5EF4-FFF2-40B4-BE49-F238E27FC236}">
                <a16:creationId xmlns:a16="http://schemas.microsoft.com/office/drawing/2014/main" id="{E46F9544-3ED3-409D-AF43-58DDB21EC58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7" name="Picture 6">
            <a:extLst>
              <a:ext uri="{FF2B5EF4-FFF2-40B4-BE49-F238E27FC236}">
                <a16:creationId xmlns:a16="http://schemas.microsoft.com/office/drawing/2014/main" id="{5ABBB465-CAE0-4816-9B71-C02D782074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261268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4BBB94D5-0A17-4AD6-BC6D-70600E68F816}"/>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Footer Placeholder 3">
            <a:extLst>
              <a:ext uri="{FF2B5EF4-FFF2-40B4-BE49-F238E27FC236}">
                <a16:creationId xmlns:a16="http://schemas.microsoft.com/office/drawing/2014/main" id="{4A529105-6FF0-457E-A690-C821A7BB1D2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7E85F4C7-3F6C-4237-8E4B-3337DEA4A005}"/>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1" name="SmartArt Placeholder 2">
            <a:extLst>
              <a:ext uri="{FF2B5EF4-FFF2-40B4-BE49-F238E27FC236}">
                <a16:creationId xmlns:a16="http://schemas.microsoft.com/office/drawing/2014/main" id="{A1DBD2C2-6150-4542-AEE7-DD84DA89D920}"/>
              </a:ext>
            </a:extLst>
          </p:cNvPr>
          <p:cNvSpPr>
            <a:spLocks noGrp="1"/>
          </p:cNvSpPr>
          <p:nvPr>
            <p:ph type="dgm" sz="quarter" idx="12"/>
          </p:nvPr>
        </p:nvSpPr>
        <p:spPr>
          <a:xfrm>
            <a:off x="739775" y="1598613"/>
            <a:ext cx="8942388" cy="3887787"/>
          </a:xfrm>
          <a:prstGeom prst="rect">
            <a:avLst/>
          </a:prstGeom>
        </p:spPr>
        <p:txBody>
          <a:bodyPr/>
          <a:lstStyle/>
          <a:p>
            <a:endParaRPr lang="nl-BE"/>
          </a:p>
        </p:txBody>
      </p:sp>
      <p:pic>
        <p:nvPicPr>
          <p:cNvPr id="6" name="Picture 5">
            <a:extLst>
              <a:ext uri="{FF2B5EF4-FFF2-40B4-BE49-F238E27FC236}">
                <a16:creationId xmlns:a16="http://schemas.microsoft.com/office/drawing/2014/main" id="{D31194BA-F341-47FF-9DDE-33E4841F58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577726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on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8" name="Text Placeholder 7">
            <a:extLst>
              <a:ext uri="{FF2B5EF4-FFF2-40B4-BE49-F238E27FC236}">
                <a16:creationId xmlns:a16="http://schemas.microsoft.com/office/drawing/2014/main" id="{0686EA0A-6042-4ACC-A61F-281873503C4D}"/>
              </a:ext>
            </a:extLst>
          </p:cNvPr>
          <p:cNvSpPr>
            <a:spLocks noGrp="1"/>
          </p:cNvSpPr>
          <p:nvPr>
            <p:ph type="body" sz="quarter" idx="10" hasCustomPrompt="1"/>
          </p:nvPr>
        </p:nvSpPr>
        <p:spPr>
          <a:xfrm>
            <a:off x="6450230" y="2037950"/>
            <a:ext cx="4770720"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9D6D7BA5-D007-441E-87D9-CE8EC383958A}"/>
              </a:ext>
            </a:extLst>
          </p:cNvPr>
          <p:cNvSpPr>
            <a:spLocks noGrp="1"/>
          </p:cNvSpPr>
          <p:nvPr>
            <p:ph type="body" sz="quarter" idx="12" hasCustomPrompt="1"/>
          </p:nvPr>
        </p:nvSpPr>
        <p:spPr>
          <a:xfrm>
            <a:off x="739973" y="2040467"/>
            <a:ext cx="5001799"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2228456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Graph + Text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2" name="Chart Placeholder 11">
            <a:extLst>
              <a:ext uri="{FF2B5EF4-FFF2-40B4-BE49-F238E27FC236}">
                <a16:creationId xmlns:a16="http://schemas.microsoft.com/office/drawing/2014/main" id="{F0416A7C-E256-4C23-B3A5-03A20914F2BC}"/>
              </a:ext>
            </a:extLst>
          </p:cNvPr>
          <p:cNvSpPr>
            <a:spLocks noGrp="1"/>
          </p:cNvSpPr>
          <p:nvPr>
            <p:ph type="chart" sz="quarter" idx="12"/>
          </p:nvPr>
        </p:nvSpPr>
        <p:spPr>
          <a:xfrm>
            <a:off x="739973" y="2040467"/>
            <a:ext cx="5975151" cy="3271308"/>
          </a:xfrm>
          <a:prstGeom prst="rect">
            <a:avLst/>
          </a:prstGeom>
        </p:spPr>
        <p:txBody>
          <a:bodyPr/>
          <a:lstStyle>
            <a:lvl1pPr marL="0" indent="0">
              <a:buNone/>
              <a:defRPr/>
            </a:lvl1pPr>
          </a:lstStyle>
          <a:p>
            <a:endParaRPr lang="nl-BE"/>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3391DD5E-2560-46C4-A927-934F73C97361}"/>
              </a:ext>
            </a:extLst>
          </p:cNvPr>
          <p:cNvSpPr>
            <a:spLocks noGrp="1"/>
          </p:cNvSpPr>
          <p:nvPr>
            <p:ph type="body" sz="quarter" idx="10" hasCustomPrompt="1"/>
          </p:nvPr>
        </p:nvSpPr>
        <p:spPr>
          <a:xfrm>
            <a:off x="7351154" y="2040467"/>
            <a:ext cx="3869796" cy="327130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Text</a:t>
            </a:r>
          </a:p>
        </p:txBody>
      </p:sp>
    </p:spTree>
    <p:extLst>
      <p:ext uri="{BB962C8B-B14F-4D97-AF65-F5344CB8AC3E}">
        <p14:creationId xmlns:p14="http://schemas.microsoft.com/office/powerpoint/2010/main" val="441422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Q&amp;A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2F229A-E1DF-4496-8BE9-87088747A00A}"/>
              </a:ext>
            </a:extLst>
          </p:cNvPr>
          <p:cNvGrpSpPr/>
          <p:nvPr userDrawn="1"/>
        </p:nvGrpSpPr>
        <p:grpSpPr>
          <a:xfrm>
            <a:off x="3627632" y="418227"/>
            <a:ext cx="4936737" cy="6021547"/>
            <a:chOff x="3390001" y="230472"/>
            <a:chExt cx="4936737" cy="6021547"/>
          </a:xfrm>
        </p:grpSpPr>
        <p:sp>
          <p:nvSpPr>
            <p:cNvPr id="2" name="TextBox 1">
              <a:extLst>
                <a:ext uri="{FF2B5EF4-FFF2-40B4-BE49-F238E27FC236}">
                  <a16:creationId xmlns:a16="http://schemas.microsoft.com/office/drawing/2014/main" id="{4CDAA919-1EC1-465A-9D4B-108EACDF1CB6}"/>
                </a:ext>
              </a:extLst>
            </p:cNvPr>
            <p:cNvSpPr txBox="1"/>
            <p:nvPr userDrawn="1"/>
          </p:nvSpPr>
          <p:spPr>
            <a:xfrm>
              <a:off x="3390001" y="230472"/>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69A2B8A6-92C3-4074-83BB-75B378555120}"/>
                </a:ext>
              </a:extLst>
            </p:cNvPr>
            <p:cNvSpPr txBox="1"/>
            <p:nvPr userDrawn="1"/>
          </p:nvSpPr>
          <p:spPr>
            <a:xfrm>
              <a:off x="6108310" y="569496"/>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883C7D59-CD7F-4FED-BD5B-5A9D04995F2D}"/>
                </a:ext>
              </a:extLst>
            </p:cNvPr>
            <p:cNvSpPr txBox="1"/>
            <p:nvPr userDrawn="1"/>
          </p:nvSpPr>
          <p:spPr>
            <a:xfrm>
              <a:off x="5634975" y="1850814"/>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grpSp>
      <p:sp>
        <p:nvSpPr>
          <p:cNvPr id="11" name="Footer Placeholder 3">
            <a:extLst>
              <a:ext uri="{FF2B5EF4-FFF2-40B4-BE49-F238E27FC236}">
                <a16:creationId xmlns:a16="http://schemas.microsoft.com/office/drawing/2014/main" id="{B822C84C-4D2E-48AC-B17B-150103025799}"/>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FFE561F7-8097-4211-AA0D-A9104175070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3" name="Picture 12">
            <a:extLst>
              <a:ext uri="{FF2B5EF4-FFF2-40B4-BE49-F238E27FC236}">
                <a16:creationId xmlns:a16="http://schemas.microsoft.com/office/drawing/2014/main" id="{BFED05A6-D750-4DC0-ADBB-99D7B5186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594271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Q&amp;A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32357-9148-4552-AFC2-76A6800A415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76C5546D-B378-4E28-8B17-7624F345DE1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2"/>
                </a:solidFill>
                <a:latin typeface="Rockwell" panose="02060603020205020403" pitchFamily="18" charset="0"/>
              </a:rPr>
              <a:t>&amp;</a:t>
            </a:r>
            <a:endParaRPr lang="fr-BE" sz="14000">
              <a:solidFill>
                <a:schemeClr val="accent2"/>
              </a:solidFill>
              <a:latin typeface="Rockwell" panose="02060603020205020403" pitchFamily="18" charset="0"/>
            </a:endParaRPr>
          </a:p>
        </p:txBody>
      </p:sp>
      <p:sp>
        <p:nvSpPr>
          <p:cNvPr id="8" name="TextBox 7">
            <a:extLst>
              <a:ext uri="{FF2B5EF4-FFF2-40B4-BE49-F238E27FC236}">
                <a16:creationId xmlns:a16="http://schemas.microsoft.com/office/drawing/2014/main" id="{6B3A83E4-08FB-4515-A42B-2F537F9C7C8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10" name="Footer Placeholder 3">
            <a:extLst>
              <a:ext uri="{FF2B5EF4-FFF2-40B4-BE49-F238E27FC236}">
                <a16:creationId xmlns:a16="http://schemas.microsoft.com/office/drawing/2014/main" id="{06EC698D-1648-46C8-98F4-4E6586B76F40}"/>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1C6DB930-9CE3-4EC1-A0EE-4E756A2A80A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50C7368-47E7-403A-9195-C23D63F2B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4109937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Q&amp;A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BDA9F-40D6-4B23-928F-365BBC4EBB3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6"/>
                </a:solidFill>
                <a:latin typeface="Rockwell" panose="02060603020205020403" pitchFamily="18" charset="0"/>
              </a:rPr>
              <a:t>Q</a:t>
            </a:r>
            <a:endParaRPr lang="fr-BE" sz="28000">
              <a:solidFill>
                <a:schemeClr val="accent6"/>
              </a:solidFill>
              <a:latin typeface="Rockwell" panose="02060603020205020403" pitchFamily="18" charset="0"/>
            </a:endParaRPr>
          </a:p>
        </p:txBody>
      </p:sp>
      <p:sp>
        <p:nvSpPr>
          <p:cNvPr id="7" name="TextBox 6">
            <a:extLst>
              <a:ext uri="{FF2B5EF4-FFF2-40B4-BE49-F238E27FC236}">
                <a16:creationId xmlns:a16="http://schemas.microsoft.com/office/drawing/2014/main" id="{AB3C8935-5B48-4AF7-9735-A7A759244ACC}"/>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8C8E6A6-69E5-40C9-8599-D67884E6C8AD}"/>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2EF68494-91A6-42FA-85A6-4557D7042AD7}"/>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BDD15290-68D7-406A-80DE-14AA5D94492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D8FE821B-057A-4A08-BFCA-A77C4EA3A9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601961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Q&amp;A 4">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9C811B-894E-4AC8-A99B-A0DA345C7C2B}"/>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5"/>
                </a:solidFill>
                <a:latin typeface="Rockwell" panose="02060603020205020403" pitchFamily="18" charset="0"/>
              </a:rPr>
              <a:t>Q</a:t>
            </a:r>
            <a:endParaRPr lang="fr-BE" sz="28000">
              <a:solidFill>
                <a:schemeClr val="accent5"/>
              </a:solidFill>
              <a:latin typeface="Rockwell" panose="02060603020205020403" pitchFamily="18" charset="0"/>
            </a:endParaRPr>
          </a:p>
        </p:txBody>
      </p:sp>
      <p:sp>
        <p:nvSpPr>
          <p:cNvPr id="7" name="TextBox 6">
            <a:extLst>
              <a:ext uri="{FF2B5EF4-FFF2-40B4-BE49-F238E27FC236}">
                <a16:creationId xmlns:a16="http://schemas.microsoft.com/office/drawing/2014/main" id="{A88B256F-1C3A-4556-B60B-C3728490D116}"/>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27F9C29-958B-47B4-8C24-6343078ED33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A</a:t>
            </a:r>
            <a:endParaRPr lang="fr-BE" sz="28000">
              <a:solidFill>
                <a:schemeClr val="accent1"/>
              </a:solidFill>
              <a:latin typeface="Rockwell" panose="02060603020205020403" pitchFamily="18" charset="0"/>
            </a:endParaRPr>
          </a:p>
        </p:txBody>
      </p:sp>
      <p:sp>
        <p:nvSpPr>
          <p:cNvPr id="9" name="Footer Placeholder 3">
            <a:extLst>
              <a:ext uri="{FF2B5EF4-FFF2-40B4-BE49-F238E27FC236}">
                <a16:creationId xmlns:a16="http://schemas.microsoft.com/office/drawing/2014/main" id="{67C6CB94-DF3B-497C-B805-7BAC4680D36E}"/>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73DDEC83-D586-4BF9-A8CD-3E39A25502E1}"/>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44617DB8-A8F6-4B42-96E5-93E2DA661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873748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Q&amp;A 5">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562E6C-D3E8-4EBB-98AE-8FCAE680D1F4}"/>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Q</a:t>
            </a:r>
            <a:endParaRPr lang="fr-BE" sz="28000">
              <a:solidFill>
                <a:schemeClr val="accent4"/>
              </a:solidFill>
              <a:latin typeface="Rockwell" panose="02060603020205020403" pitchFamily="18" charset="0"/>
            </a:endParaRPr>
          </a:p>
        </p:txBody>
      </p:sp>
      <p:sp>
        <p:nvSpPr>
          <p:cNvPr id="7" name="TextBox 6">
            <a:extLst>
              <a:ext uri="{FF2B5EF4-FFF2-40B4-BE49-F238E27FC236}">
                <a16:creationId xmlns:a16="http://schemas.microsoft.com/office/drawing/2014/main" id="{68005C78-5EA9-4F10-BBA5-640A7767A3B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C68B2AFC-5F5B-405C-9E2D-BC034F09259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4AE8BA22-4E3D-4896-BD7A-3C408DFCEAB5}"/>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3450A981-F43E-4679-ADC4-97A08074D04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610E03A-8B5A-4BE7-BC0C-4EAA0D9C36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4394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1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513294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Q&amp;A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C4702-7320-4B7C-994D-C90FB1312F9E}"/>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3"/>
                </a:solidFill>
                <a:latin typeface="Rockwell" panose="02060603020205020403" pitchFamily="18" charset="0"/>
              </a:rPr>
              <a:t>Q</a:t>
            </a:r>
            <a:endParaRPr lang="fr-BE" sz="28000">
              <a:solidFill>
                <a:schemeClr val="accent3"/>
              </a:solidFill>
              <a:latin typeface="Rockwell" panose="02060603020205020403" pitchFamily="18" charset="0"/>
            </a:endParaRPr>
          </a:p>
        </p:txBody>
      </p:sp>
      <p:sp>
        <p:nvSpPr>
          <p:cNvPr id="7" name="TextBox 6">
            <a:extLst>
              <a:ext uri="{FF2B5EF4-FFF2-40B4-BE49-F238E27FC236}">
                <a16:creationId xmlns:a16="http://schemas.microsoft.com/office/drawing/2014/main" id="{424314EC-A1C1-4EA2-A950-4E817828F8EF}"/>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208DBA86-3893-46BA-901A-86A76238709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9" name="Footer Placeholder 3">
            <a:extLst>
              <a:ext uri="{FF2B5EF4-FFF2-40B4-BE49-F238E27FC236}">
                <a16:creationId xmlns:a16="http://schemas.microsoft.com/office/drawing/2014/main" id="{EF16B203-E246-4F4F-B380-ADCD6E981174}"/>
              </a:ext>
            </a:extLst>
          </p:cNvPr>
          <p:cNvSpPr>
            <a:spLocks noGrp="1"/>
          </p:cNvSpPr>
          <p:nvPr>
            <p:ph type="ftr" sz="quarter" idx="3"/>
          </p:nvPr>
        </p:nvSpPr>
        <p:spPr>
          <a:xfrm>
            <a:off x="1233177" y="6318299"/>
            <a:ext cx="4149175" cy="365125"/>
          </a:xfrm>
          <a:prstGeom prst="rect">
            <a:avLst/>
          </a:prstGeom>
        </p:spPr>
        <p:txBody>
          <a:bodyPr/>
          <a:lstStyle>
            <a:lvl1pPr>
              <a:defRPr sz="1050">
                <a:solidFill>
                  <a:srgbClr val="333B50"/>
                </a:solidFill>
              </a:defRPr>
            </a:lvl1pPr>
          </a:lstStyle>
          <a:p>
            <a:endParaRPr lang="nl-BE"/>
          </a:p>
        </p:txBody>
      </p:sp>
      <p:sp>
        <p:nvSpPr>
          <p:cNvPr id="11" name="Slide Number Placeholder 5">
            <a:extLst>
              <a:ext uri="{FF2B5EF4-FFF2-40B4-BE49-F238E27FC236}">
                <a16:creationId xmlns:a16="http://schemas.microsoft.com/office/drawing/2014/main" id="{942AFC74-336B-4869-AE29-EDFDF0A97DD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rgbClr val="333B50"/>
                </a:solidFill>
              </a:rPr>
              <a:pPr/>
              <a:t>‹#›</a:t>
            </a:fld>
            <a:r>
              <a:rPr lang="nl-BE" sz="1000">
                <a:solidFill>
                  <a:schemeClr val="accent1"/>
                </a:solidFill>
              </a:rPr>
              <a:t>   |</a:t>
            </a:r>
          </a:p>
        </p:txBody>
      </p:sp>
      <p:pic>
        <p:nvPicPr>
          <p:cNvPr id="12" name="Picture 11">
            <a:extLst>
              <a:ext uri="{FF2B5EF4-FFF2-40B4-BE49-F238E27FC236}">
                <a16:creationId xmlns:a16="http://schemas.microsoft.com/office/drawing/2014/main" id="{B4C76622-F7CB-409F-B4A6-5F9F35383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139544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19F928-A336-4F63-AE10-1A1D82B420A1}"/>
              </a:ext>
            </a:extLst>
          </p:cNvPr>
          <p:cNvSpPr txBox="1"/>
          <p:nvPr userDrawn="1"/>
        </p:nvSpPr>
        <p:spPr>
          <a:xfrm>
            <a:off x="3191317" y="4178384"/>
            <a:ext cx="5565123" cy="923330"/>
          </a:xfrm>
          <a:prstGeom prst="rect">
            <a:avLst/>
          </a:prstGeom>
          <a:noFill/>
        </p:spPr>
        <p:txBody>
          <a:bodyPr wrap="square" rtlCol="0">
            <a:spAutoFit/>
          </a:bodyPr>
          <a:lstStyle/>
          <a:p>
            <a:pPr lvl="0" algn="ctr"/>
            <a:r>
              <a:rPr lang="en-US">
                <a:solidFill>
                  <a:srgbClr val="333B50"/>
                </a:solidFill>
              </a:rPr>
              <a:t>Belgian Financial Sector Federation</a:t>
            </a:r>
          </a:p>
          <a:p>
            <a:pPr lvl="0" algn="ctr"/>
            <a:r>
              <a:rPr lang="en-US">
                <a:solidFill>
                  <a:srgbClr val="333B50"/>
                </a:solidFill>
              </a:rPr>
              <a:t>www.febelfin.be</a:t>
            </a:r>
            <a:endParaRPr lang="nl-BE">
              <a:solidFill>
                <a:srgbClr val="333B50"/>
              </a:solidFill>
            </a:endParaRPr>
          </a:p>
          <a:p>
            <a:endParaRPr lang="nl-BE"/>
          </a:p>
        </p:txBody>
      </p:sp>
      <p:pic>
        <p:nvPicPr>
          <p:cNvPr id="3" name="Picture 2">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99616" y="2530205"/>
            <a:ext cx="5392768" cy="1797590"/>
          </a:xfrm>
          <a:prstGeom prst="rect">
            <a:avLst/>
          </a:prstGeom>
        </p:spPr>
      </p:pic>
    </p:spTree>
    <p:extLst>
      <p:ext uri="{BB962C8B-B14F-4D97-AF65-F5344CB8AC3E}">
        <p14:creationId xmlns:p14="http://schemas.microsoft.com/office/powerpoint/2010/main" val="3937344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BB672B-A3E3-42D0-B838-233A9C1797C6}"/>
              </a:ext>
            </a:extLst>
          </p:cNvPr>
          <p:cNvSpPr/>
          <p:nvPr userDrawn="1"/>
        </p:nvSpPr>
        <p:spPr>
          <a:xfrm>
            <a:off x="0" y="0"/>
            <a:ext cx="12192000" cy="6858000"/>
          </a:xfrm>
          <a:prstGeom prst="rect">
            <a:avLst/>
          </a:prstGeom>
          <a:solidFill>
            <a:srgbClr val="F04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CA19F928-A336-4F63-AE10-1A1D82B420A1}"/>
              </a:ext>
            </a:extLst>
          </p:cNvPr>
          <p:cNvSpPr txBox="1"/>
          <p:nvPr userDrawn="1"/>
        </p:nvSpPr>
        <p:spPr>
          <a:xfrm>
            <a:off x="3313438" y="5912315"/>
            <a:ext cx="5565123" cy="523220"/>
          </a:xfrm>
          <a:prstGeom prst="rect">
            <a:avLst/>
          </a:prstGeom>
          <a:noFill/>
        </p:spPr>
        <p:txBody>
          <a:bodyPr wrap="square" rtlCol="0">
            <a:spAutoFit/>
          </a:bodyPr>
          <a:lstStyle/>
          <a:p>
            <a:pPr lvl="0" algn="ctr"/>
            <a:r>
              <a:rPr lang="en-US" sz="1400">
                <a:solidFill>
                  <a:schemeClr val="bg1"/>
                </a:solidFill>
              </a:rPr>
              <a:t>Belgian Financial Sector Federation</a:t>
            </a:r>
          </a:p>
          <a:p>
            <a:pPr lvl="0" algn="ctr"/>
            <a:r>
              <a:rPr lang="en-US" sz="1400">
                <a:solidFill>
                  <a:schemeClr val="bg1"/>
                </a:solidFill>
              </a:rPr>
              <a:t>www.febelfin.be</a:t>
            </a:r>
            <a:endParaRPr lang="nl-BE" sz="1400"/>
          </a:p>
        </p:txBody>
      </p:sp>
      <p:pic>
        <p:nvPicPr>
          <p:cNvPr id="3" name="Picture 2" descr="A picture containing drawing&#10;&#10;Description automatically generated">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0225" y="5160792"/>
            <a:ext cx="2251548" cy="751523"/>
          </a:xfrm>
          <a:prstGeom prst="rect">
            <a:avLst/>
          </a:prstGeom>
        </p:spPr>
      </p:pic>
      <p:sp>
        <p:nvSpPr>
          <p:cNvPr id="8" name="TextBox 7">
            <a:extLst>
              <a:ext uri="{FF2B5EF4-FFF2-40B4-BE49-F238E27FC236}">
                <a16:creationId xmlns:a16="http://schemas.microsoft.com/office/drawing/2014/main" id="{559727C4-A2D7-4D97-9DCF-BBB34C2B230D}"/>
              </a:ext>
            </a:extLst>
          </p:cNvPr>
          <p:cNvSpPr txBox="1"/>
          <p:nvPr userDrawn="1"/>
        </p:nvSpPr>
        <p:spPr>
          <a:xfrm>
            <a:off x="3313438" y="3991241"/>
            <a:ext cx="5565123" cy="646331"/>
          </a:xfrm>
          <a:prstGeom prst="rect">
            <a:avLst/>
          </a:prstGeom>
          <a:noFill/>
        </p:spPr>
        <p:txBody>
          <a:bodyPr wrap="square" rtlCol="0">
            <a:spAutoFit/>
          </a:bodyPr>
          <a:lstStyle/>
          <a:p>
            <a:pPr lvl="0" algn="ctr"/>
            <a:r>
              <a:rPr lang="en-GB">
                <a:solidFill>
                  <a:schemeClr val="bg1"/>
                </a:solidFill>
              </a:rPr>
              <a:t> Belgian Asset Managers Association</a:t>
            </a:r>
          </a:p>
          <a:p>
            <a:pPr lvl="0" algn="ctr"/>
            <a:r>
              <a:rPr lang="en-US">
                <a:solidFill>
                  <a:schemeClr val="bg1"/>
                </a:solidFill>
              </a:rPr>
              <a:t>www.beama.be</a:t>
            </a:r>
            <a:endParaRPr lang="nl-BE"/>
          </a:p>
        </p:txBody>
      </p:sp>
      <p:pic>
        <p:nvPicPr>
          <p:cNvPr id="9" name="Picture 8">
            <a:extLst>
              <a:ext uri="{FF2B5EF4-FFF2-40B4-BE49-F238E27FC236}">
                <a16:creationId xmlns:a16="http://schemas.microsoft.com/office/drawing/2014/main" id="{99CBA57C-848F-43E2-B8B0-1B2BFC038A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3489" y="1924249"/>
            <a:ext cx="1885020" cy="1885020"/>
          </a:xfrm>
          <a:prstGeom prst="rect">
            <a:avLst/>
          </a:prstGeom>
        </p:spPr>
      </p:pic>
    </p:spTree>
    <p:extLst>
      <p:ext uri="{BB962C8B-B14F-4D97-AF65-F5344CB8AC3E}">
        <p14:creationId xmlns:p14="http://schemas.microsoft.com/office/powerpoint/2010/main" val="2143810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AC5A5D-9DE5-45D1-95A9-0F4A49AD0F72}"/>
              </a:ext>
            </a:extLst>
          </p:cNvPr>
          <p:cNvSpPr>
            <a:spLocks noGrp="1"/>
          </p:cNvSpPr>
          <p:nvPr>
            <p:ph type="pic" sz="quarter" idx="10"/>
          </p:nvPr>
        </p:nvSpPr>
        <p:spPr>
          <a:xfrm>
            <a:off x="0" y="0"/>
            <a:ext cx="12192000" cy="6858000"/>
          </a:xfrm>
          <a:prstGeom prst="rect">
            <a:avLst/>
          </a:prstGeom>
        </p:spPr>
        <p:txBody>
          <a:bodyPr/>
          <a:lstStyle/>
          <a:p>
            <a:endParaRPr lang="nl-BE"/>
          </a:p>
        </p:txBody>
      </p:sp>
      <p:sp>
        <p:nvSpPr>
          <p:cNvPr id="3" name="Subtitle 2">
            <a:extLst>
              <a:ext uri="{FF2B5EF4-FFF2-40B4-BE49-F238E27FC236}">
                <a16:creationId xmlns:a16="http://schemas.microsoft.com/office/drawing/2014/main" id="{95D517EC-B854-4089-89A4-D235AB93C5E0}"/>
              </a:ext>
            </a:extLst>
          </p:cNvPr>
          <p:cNvSpPr>
            <a:spLocks noGrp="1"/>
          </p:cNvSpPr>
          <p:nvPr>
            <p:ph type="subTitle" idx="1"/>
          </p:nvPr>
        </p:nvSpPr>
        <p:spPr>
          <a:xfrm>
            <a:off x="2494333" y="4386372"/>
            <a:ext cx="9005711" cy="749395"/>
          </a:xfrm>
          <a:prstGeom prst="rect">
            <a:avLst/>
          </a:prstGeo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7" name="Title Placeholder 8">
            <a:extLst>
              <a:ext uri="{FF2B5EF4-FFF2-40B4-BE49-F238E27FC236}">
                <a16:creationId xmlns:a16="http://schemas.microsoft.com/office/drawing/2014/main" id="{E10195BE-9004-4403-AD88-FA5EEB886B40}"/>
              </a:ext>
            </a:extLst>
          </p:cNvPr>
          <p:cNvSpPr>
            <a:spLocks noGrp="1"/>
          </p:cNvSpPr>
          <p:nvPr>
            <p:ph type="title"/>
          </p:nvPr>
        </p:nvSpPr>
        <p:spPr>
          <a:xfrm>
            <a:off x="2494334" y="2938693"/>
            <a:ext cx="9005711" cy="1447679"/>
          </a:xfrm>
          <a:prstGeom prst="rect">
            <a:avLst/>
          </a:prstGeom>
          <a:solidFill>
            <a:schemeClr val="accent1"/>
          </a:solidFill>
        </p:spPr>
        <p:txBody>
          <a:bodyPr vert="horz" lIns="91440" tIns="45720" rIns="91440" bIns="45720" rtlCol="0" anchor="ctr">
            <a:normAutofit/>
          </a:bodyPr>
          <a:lstStyle/>
          <a:p>
            <a:r>
              <a:rPr lang="en-US"/>
              <a:t>Click to edit Master title style</a:t>
            </a:r>
            <a:endParaRPr lang="nl-BE"/>
          </a:p>
        </p:txBody>
      </p:sp>
      <p:pic>
        <p:nvPicPr>
          <p:cNvPr id="10" name="Picture 9" descr="A picture containing drawing&#10;&#10;Description automatically generated">
            <a:extLst>
              <a:ext uri="{FF2B5EF4-FFF2-40B4-BE49-F238E27FC236}">
                <a16:creationId xmlns:a16="http://schemas.microsoft.com/office/drawing/2014/main" id="{51439045-6A93-45B7-9B6F-79A84BC9E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143" y="6077039"/>
            <a:ext cx="1943999" cy="648000"/>
          </a:xfrm>
          <a:prstGeom prst="rect">
            <a:avLst/>
          </a:prstGeom>
        </p:spPr>
      </p:pic>
      <p:pic>
        <p:nvPicPr>
          <p:cNvPr id="9" name="Picture 8">
            <a:extLst>
              <a:ext uri="{FF2B5EF4-FFF2-40B4-BE49-F238E27FC236}">
                <a16:creationId xmlns:a16="http://schemas.microsoft.com/office/drawing/2014/main" id="{03425316-378B-4CBB-B5F5-96990D2295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2137" y="291644"/>
            <a:ext cx="898919" cy="900000"/>
          </a:xfrm>
          <a:prstGeom prst="rect">
            <a:avLst/>
          </a:prstGeom>
        </p:spPr>
      </p:pic>
    </p:spTree>
    <p:extLst>
      <p:ext uri="{BB962C8B-B14F-4D97-AF65-F5344CB8AC3E}">
        <p14:creationId xmlns:p14="http://schemas.microsoft.com/office/powerpoint/2010/main" val="1001742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30875" y="202406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30875" y="285273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30875" y="374270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30875" y="45559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Footer Placeholder 3">
            <a:extLst>
              <a:ext uri="{FF2B5EF4-FFF2-40B4-BE49-F238E27FC236}">
                <a16:creationId xmlns:a16="http://schemas.microsoft.com/office/drawing/2014/main" id="{11395968-546D-4B4C-9743-814792E302D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25" name="Slide Number Placeholder 5">
            <a:extLst>
              <a:ext uri="{FF2B5EF4-FFF2-40B4-BE49-F238E27FC236}">
                <a16:creationId xmlns:a16="http://schemas.microsoft.com/office/drawing/2014/main" id="{4015CDAC-017F-42FA-BF60-6315682B8688}"/>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54588" y="2024063"/>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54588" y="285273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54588" y="3742707"/>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54588" y="455595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4</a:t>
            </a:r>
            <a:endParaRPr lang="nl-BE"/>
          </a:p>
        </p:txBody>
      </p:sp>
      <p:pic>
        <p:nvPicPr>
          <p:cNvPr id="14" name="Picture 13">
            <a:extLst>
              <a:ext uri="{FF2B5EF4-FFF2-40B4-BE49-F238E27FC236}">
                <a16:creationId xmlns:a16="http://schemas.microsoft.com/office/drawing/2014/main" id="{3D2A9E19-6C9A-4E60-9BC5-951877C2A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2750463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Table 6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18764" y="145798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r>
              <a:rPr lang="en-US"/>
              <a:t>Click icon to add picture</a:t>
            </a:r>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18764" y="22866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18764" y="311533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18764" y="3928584"/>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42477" y="145798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42477" y="228665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42477" y="311533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42477" y="3928584"/>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5718764" y="4772482"/>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3" name="Text Placeholder 18">
            <a:extLst>
              <a:ext uri="{FF2B5EF4-FFF2-40B4-BE49-F238E27FC236}">
                <a16:creationId xmlns:a16="http://schemas.microsoft.com/office/drawing/2014/main" id="{028C68FC-0136-4B92-AA6D-91DF0607B0FE}"/>
              </a:ext>
            </a:extLst>
          </p:cNvPr>
          <p:cNvSpPr>
            <a:spLocks noGrp="1"/>
          </p:cNvSpPr>
          <p:nvPr>
            <p:ph type="body" sz="quarter" idx="21" hasCustomPrompt="1"/>
          </p:nvPr>
        </p:nvSpPr>
        <p:spPr>
          <a:xfrm>
            <a:off x="5718764" y="560426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4942477" y="4772482"/>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5" name="Text Placeholder 26">
            <a:extLst>
              <a:ext uri="{FF2B5EF4-FFF2-40B4-BE49-F238E27FC236}">
                <a16:creationId xmlns:a16="http://schemas.microsoft.com/office/drawing/2014/main" id="{0DA5FB36-672B-44F3-8369-8F264DB4509B}"/>
              </a:ext>
            </a:extLst>
          </p:cNvPr>
          <p:cNvSpPr>
            <a:spLocks noGrp="1"/>
          </p:cNvSpPr>
          <p:nvPr>
            <p:ph type="body" sz="quarter" idx="23" hasCustomPrompt="1"/>
          </p:nvPr>
        </p:nvSpPr>
        <p:spPr>
          <a:xfrm>
            <a:off x="4942477" y="560426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18" name="Footer Placeholder 3">
            <a:extLst>
              <a:ext uri="{FF2B5EF4-FFF2-40B4-BE49-F238E27FC236}">
                <a16:creationId xmlns:a16="http://schemas.microsoft.com/office/drawing/2014/main" id="{10E052CA-056C-4FD0-9195-11DF796609B8}"/>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23" name="Slide Number Placeholder 5">
            <a:extLst>
              <a:ext uri="{FF2B5EF4-FFF2-40B4-BE49-F238E27FC236}">
                <a16:creationId xmlns:a16="http://schemas.microsoft.com/office/drawing/2014/main" id="{C40C0B36-8796-49D8-A92C-08058997679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24" name="Picture 23">
            <a:extLst>
              <a:ext uri="{FF2B5EF4-FFF2-40B4-BE49-F238E27FC236}">
                <a16:creationId xmlns:a16="http://schemas.microsoft.com/office/drawing/2014/main" id="{0AF17357-8E1A-4D4B-837D-BCB14BE80C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971745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Table 10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1516261"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1516261"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1516261"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1516261"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739974"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739974"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739974"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739974"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1516261" y="5141875"/>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739974" y="5141875"/>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8" name="Text Placeholder 18">
            <a:extLst>
              <a:ext uri="{FF2B5EF4-FFF2-40B4-BE49-F238E27FC236}">
                <a16:creationId xmlns:a16="http://schemas.microsoft.com/office/drawing/2014/main" id="{FCFA85A9-33E3-40E7-97FA-27845B28EB5A}"/>
              </a:ext>
            </a:extLst>
          </p:cNvPr>
          <p:cNvSpPr>
            <a:spLocks noGrp="1"/>
          </p:cNvSpPr>
          <p:nvPr>
            <p:ph type="body" sz="quarter" idx="24" hasCustomPrompt="1"/>
          </p:nvPr>
        </p:nvSpPr>
        <p:spPr>
          <a:xfrm>
            <a:off x="7264900"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3" name="Text Placeholder 18">
            <a:extLst>
              <a:ext uri="{FF2B5EF4-FFF2-40B4-BE49-F238E27FC236}">
                <a16:creationId xmlns:a16="http://schemas.microsoft.com/office/drawing/2014/main" id="{1736D838-02CF-45E3-A60D-036D9E2FFC45}"/>
              </a:ext>
            </a:extLst>
          </p:cNvPr>
          <p:cNvSpPr>
            <a:spLocks noGrp="1"/>
          </p:cNvSpPr>
          <p:nvPr>
            <p:ph type="body" sz="quarter" idx="25" hasCustomPrompt="1"/>
          </p:nvPr>
        </p:nvSpPr>
        <p:spPr>
          <a:xfrm>
            <a:off x="7264900"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Text Placeholder 18">
            <a:extLst>
              <a:ext uri="{FF2B5EF4-FFF2-40B4-BE49-F238E27FC236}">
                <a16:creationId xmlns:a16="http://schemas.microsoft.com/office/drawing/2014/main" id="{A1643BE0-6862-455B-83B9-02CB753CA3A7}"/>
              </a:ext>
            </a:extLst>
          </p:cNvPr>
          <p:cNvSpPr>
            <a:spLocks noGrp="1"/>
          </p:cNvSpPr>
          <p:nvPr>
            <p:ph type="body" sz="quarter" idx="26" hasCustomPrompt="1"/>
          </p:nvPr>
        </p:nvSpPr>
        <p:spPr>
          <a:xfrm>
            <a:off x="7264900"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5" name="Text Placeholder 18">
            <a:extLst>
              <a:ext uri="{FF2B5EF4-FFF2-40B4-BE49-F238E27FC236}">
                <a16:creationId xmlns:a16="http://schemas.microsoft.com/office/drawing/2014/main" id="{7F59E9B4-CAAC-47CE-B109-217BC3F5D437}"/>
              </a:ext>
            </a:extLst>
          </p:cNvPr>
          <p:cNvSpPr>
            <a:spLocks noGrp="1"/>
          </p:cNvSpPr>
          <p:nvPr>
            <p:ph type="body" sz="quarter" idx="27" hasCustomPrompt="1"/>
          </p:nvPr>
        </p:nvSpPr>
        <p:spPr>
          <a:xfrm>
            <a:off x="7264900"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6" name="Text Placeholder 26">
            <a:extLst>
              <a:ext uri="{FF2B5EF4-FFF2-40B4-BE49-F238E27FC236}">
                <a16:creationId xmlns:a16="http://schemas.microsoft.com/office/drawing/2014/main" id="{D35AFF1E-57C8-4077-818C-148F7A87C57B}"/>
              </a:ext>
            </a:extLst>
          </p:cNvPr>
          <p:cNvSpPr>
            <a:spLocks noGrp="1"/>
          </p:cNvSpPr>
          <p:nvPr>
            <p:ph type="body" sz="quarter" idx="28" hasCustomPrompt="1"/>
          </p:nvPr>
        </p:nvSpPr>
        <p:spPr>
          <a:xfrm>
            <a:off x="6488613"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31" name="Text Placeholder 26">
            <a:extLst>
              <a:ext uri="{FF2B5EF4-FFF2-40B4-BE49-F238E27FC236}">
                <a16:creationId xmlns:a16="http://schemas.microsoft.com/office/drawing/2014/main" id="{55510016-D64E-4AFA-B987-BE2E8EC49A64}"/>
              </a:ext>
            </a:extLst>
          </p:cNvPr>
          <p:cNvSpPr>
            <a:spLocks noGrp="1"/>
          </p:cNvSpPr>
          <p:nvPr>
            <p:ph type="body" sz="quarter" idx="29" hasCustomPrompt="1"/>
          </p:nvPr>
        </p:nvSpPr>
        <p:spPr>
          <a:xfrm>
            <a:off x="6488613"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7</a:t>
            </a:r>
            <a:endParaRPr lang="nl-BE"/>
          </a:p>
        </p:txBody>
      </p:sp>
      <p:sp>
        <p:nvSpPr>
          <p:cNvPr id="32" name="Text Placeholder 26">
            <a:extLst>
              <a:ext uri="{FF2B5EF4-FFF2-40B4-BE49-F238E27FC236}">
                <a16:creationId xmlns:a16="http://schemas.microsoft.com/office/drawing/2014/main" id="{E9CF2313-C895-4F2E-8102-05ADF13F5760}"/>
              </a:ext>
            </a:extLst>
          </p:cNvPr>
          <p:cNvSpPr>
            <a:spLocks noGrp="1"/>
          </p:cNvSpPr>
          <p:nvPr>
            <p:ph type="body" sz="quarter" idx="30" hasCustomPrompt="1"/>
          </p:nvPr>
        </p:nvSpPr>
        <p:spPr>
          <a:xfrm>
            <a:off x="6488613"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8</a:t>
            </a:r>
            <a:endParaRPr lang="nl-BE"/>
          </a:p>
        </p:txBody>
      </p:sp>
      <p:sp>
        <p:nvSpPr>
          <p:cNvPr id="33" name="Text Placeholder 26">
            <a:extLst>
              <a:ext uri="{FF2B5EF4-FFF2-40B4-BE49-F238E27FC236}">
                <a16:creationId xmlns:a16="http://schemas.microsoft.com/office/drawing/2014/main" id="{25640688-C524-4E70-9674-19346C8EB944}"/>
              </a:ext>
            </a:extLst>
          </p:cNvPr>
          <p:cNvSpPr>
            <a:spLocks noGrp="1"/>
          </p:cNvSpPr>
          <p:nvPr>
            <p:ph type="body" sz="quarter" idx="31" hasCustomPrompt="1"/>
          </p:nvPr>
        </p:nvSpPr>
        <p:spPr>
          <a:xfrm>
            <a:off x="6488613"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9</a:t>
            </a:r>
            <a:endParaRPr lang="nl-BE"/>
          </a:p>
        </p:txBody>
      </p:sp>
      <p:sp>
        <p:nvSpPr>
          <p:cNvPr id="34" name="Text Placeholder 18">
            <a:extLst>
              <a:ext uri="{FF2B5EF4-FFF2-40B4-BE49-F238E27FC236}">
                <a16:creationId xmlns:a16="http://schemas.microsoft.com/office/drawing/2014/main" id="{AF4A10B1-C6C6-4376-ACE0-FE4885AC288C}"/>
              </a:ext>
            </a:extLst>
          </p:cNvPr>
          <p:cNvSpPr>
            <a:spLocks noGrp="1"/>
          </p:cNvSpPr>
          <p:nvPr>
            <p:ph type="body" sz="quarter" idx="32" hasCustomPrompt="1"/>
          </p:nvPr>
        </p:nvSpPr>
        <p:spPr>
          <a:xfrm>
            <a:off x="7264900" y="515398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36" name="Text Placeholder 26">
            <a:extLst>
              <a:ext uri="{FF2B5EF4-FFF2-40B4-BE49-F238E27FC236}">
                <a16:creationId xmlns:a16="http://schemas.microsoft.com/office/drawing/2014/main" id="{4B204124-6FD7-4D4D-9525-335399BAC23F}"/>
              </a:ext>
            </a:extLst>
          </p:cNvPr>
          <p:cNvSpPr>
            <a:spLocks noGrp="1"/>
          </p:cNvSpPr>
          <p:nvPr>
            <p:ph type="body" sz="quarter" idx="34" hasCustomPrompt="1"/>
          </p:nvPr>
        </p:nvSpPr>
        <p:spPr>
          <a:xfrm>
            <a:off x="6488613" y="5153987"/>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10</a:t>
            </a:r>
            <a:endParaRPr lang="nl-BE"/>
          </a:p>
        </p:txBody>
      </p:sp>
      <p:sp>
        <p:nvSpPr>
          <p:cNvPr id="35" name="Footer Placeholder 3">
            <a:extLst>
              <a:ext uri="{FF2B5EF4-FFF2-40B4-BE49-F238E27FC236}">
                <a16:creationId xmlns:a16="http://schemas.microsoft.com/office/drawing/2014/main" id="{3FA482AB-29EC-4330-8A95-6DB46E85422C}"/>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37" name="Slide Number Placeholder 5">
            <a:extLst>
              <a:ext uri="{FF2B5EF4-FFF2-40B4-BE49-F238E27FC236}">
                <a16:creationId xmlns:a16="http://schemas.microsoft.com/office/drawing/2014/main" id="{D85A8FD7-1376-4A67-A14F-F4ADF30F3500}"/>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38" name="Picture 37">
            <a:extLst>
              <a:ext uri="{FF2B5EF4-FFF2-40B4-BE49-F238E27FC236}">
                <a16:creationId xmlns:a16="http://schemas.microsoft.com/office/drawing/2014/main" id="{23CBA0AC-45E2-445D-8198-2250382AE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201878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title 1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421088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title 2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E3E40-AF6E-474F-87D6-870C22846401}"/>
              </a:ext>
            </a:extLst>
          </p:cNvPr>
          <p:cNvSpPr/>
          <p:nvPr userDrawn="1"/>
        </p:nvSpPr>
        <p:spPr>
          <a:xfrm>
            <a:off x="570640" y="2708825"/>
            <a:ext cx="4811713" cy="3025083"/>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9" name="Picture Placeholder 9">
            <a:extLst>
              <a:ext uri="{FF2B5EF4-FFF2-40B4-BE49-F238E27FC236}">
                <a16:creationId xmlns:a16="http://schemas.microsoft.com/office/drawing/2014/main" id="{650AB9EA-1347-4BDF-A73B-70D84030F200}"/>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10" name="Text Placeholder 10">
            <a:extLst>
              <a:ext uri="{FF2B5EF4-FFF2-40B4-BE49-F238E27FC236}">
                <a16:creationId xmlns:a16="http://schemas.microsoft.com/office/drawing/2014/main" id="{E6DA0F77-4A55-424B-BA3B-92D992551030}"/>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11" name="Text Placeholder 3">
            <a:extLst>
              <a:ext uri="{FF2B5EF4-FFF2-40B4-BE49-F238E27FC236}">
                <a16:creationId xmlns:a16="http://schemas.microsoft.com/office/drawing/2014/main" id="{5B873543-FCEB-476A-829A-35CDBEE58AB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D0775695-F823-4BFB-AE01-EA160967A557}"/>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E3DBFB80-E6DD-4F7B-B7EB-C364A6ADCCA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36CCABF8-CD32-4026-BA7E-231052A00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016065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title 3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52325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2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E3E40-AF6E-474F-87D6-870C22846401}"/>
              </a:ext>
            </a:extLst>
          </p:cNvPr>
          <p:cNvSpPr/>
          <p:nvPr userDrawn="1"/>
        </p:nvSpPr>
        <p:spPr>
          <a:xfrm>
            <a:off x="570640" y="2708825"/>
            <a:ext cx="4811713" cy="3025083"/>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9" name="Picture Placeholder 9">
            <a:extLst>
              <a:ext uri="{FF2B5EF4-FFF2-40B4-BE49-F238E27FC236}">
                <a16:creationId xmlns:a16="http://schemas.microsoft.com/office/drawing/2014/main" id="{650AB9EA-1347-4BDF-A73B-70D84030F200}"/>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10" name="Text Placeholder 10">
            <a:extLst>
              <a:ext uri="{FF2B5EF4-FFF2-40B4-BE49-F238E27FC236}">
                <a16:creationId xmlns:a16="http://schemas.microsoft.com/office/drawing/2014/main" id="{E6DA0F77-4A55-424B-BA3B-92D992551030}"/>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11" name="Text Placeholder 3">
            <a:extLst>
              <a:ext uri="{FF2B5EF4-FFF2-40B4-BE49-F238E27FC236}">
                <a16:creationId xmlns:a16="http://schemas.microsoft.com/office/drawing/2014/main" id="{5B873543-FCEB-476A-829A-35CDBEE58AB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D0775695-F823-4BFB-AE01-EA160967A557}"/>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E3DBFB80-E6DD-4F7B-B7EB-C364A6ADCCA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36CCABF8-CD32-4026-BA7E-231052A00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7303752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Graphs Layout">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A2D15C1C-C09A-44FC-B9EE-4586B596E828}"/>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Footer Placeholder 3">
            <a:extLst>
              <a:ext uri="{FF2B5EF4-FFF2-40B4-BE49-F238E27FC236}">
                <a16:creationId xmlns:a16="http://schemas.microsoft.com/office/drawing/2014/main" id="{575A025B-CFFA-4711-91C9-CD36EEB9BF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1B2FCC96-AF7B-4175-B87C-F2D28EA013B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Chart Placeholder 11">
            <a:extLst>
              <a:ext uri="{FF2B5EF4-FFF2-40B4-BE49-F238E27FC236}">
                <a16:creationId xmlns:a16="http://schemas.microsoft.com/office/drawing/2014/main" id="{94F3D151-6EC7-4396-8304-F9F88975688C}"/>
              </a:ext>
            </a:extLst>
          </p:cNvPr>
          <p:cNvSpPr>
            <a:spLocks noGrp="1"/>
          </p:cNvSpPr>
          <p:nvPr>
            <p:ph type="chart" sz="quarter" idx="12"/>
          </p:nvPr>
        </p:nvSpPr>
        <p:spPr>
          <a:xfrm>
            <a:off x="739974" y="2040467"/>
            <a:ext cx="4764594" cy="3271308"/>
          </a:xfrm>
          <a:prstGeom prst="rect">
            <a:avLst/>
          </a:prstGeom>
        </p:spPr>
        <p:txBody>
          <a:bodyPr/>
          <a:lstStyle>
            <a:lvl1pPr marL="0" indent="0">
              <a:buNone/>
              <a:defRPr/>
            </a:lvl1pPr>
          </a:lstStyle>
          <a:p>
            <a:endParaRPr lang="nl-BE"/>
          </a:p>
        </p:txBody>
      </p:sp>
      <p:sp>
        <p:nvSpPr>
          <p:cNvPr id="14" name="Chart Placeholder 11">
            <a:extLst>
              <a:ext uri="{FF2B5EF4-FFF2-40B4-BE49-F238E27FC236}">
                <a16:creationId xmlns:a16="http://schemas.microsoft.com/office/drawing/2014/main" id="{15457BEE-BDA9-44DD-9FB2-F110E032CAA8}"/>
              </a:ext>
            </a:extLst>
          </p:cNvPr>
          <p:cNvSpPr>
            <a:spLocks noGrp="1"/>
          </p:cNvSpPr>
          <p:nvPr>
            <p:ph type="chart" sz="quarter" idx="13"/>
          </p:nvPr>
        </p:nvSpPr>
        <p:spPr>
          <a:xfrm>
            <a:off x="6480698" y="2040186"/>
            <a:ext cx="4764594" cy="3271308"/>
          </a:xfrm>
          <a:prstGeom prst="rect">
            <a:avLst/>
          </a:prstGeom>
        </p:spPr>
        <p:txBody>
          <a:bodyPr/>
          <a:lstStyle>
            <a:lvl1pPr marL="0" indent="0">
              <a:buNone/>
              <a:defRPr/>
            </a:lvl1pPr>
          </a:lstStyle>
          <a:p>
            <a:endParaRPr lang="nl-BE"/>
          </a:p>
        </p:txBody>
      </p:sp>
      <p:pic>
        <p:nvPicPr>
          <p:cNvPr id="7" name="Picture 6">
            <a:extLst>
              <a:ext uri="{FF2B5EF4-FFF2-40B4-BE49-F238E27FC236}">
                <a16:creationId xmlns:a16="http://schemas.microsoft.com/office/drawing/2014/main" id="{057CDAC6-4D8A-4E97-A8DE-439A66F3D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902895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 Text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570639"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4969394"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4969394"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2"/>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155661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Photo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7473332"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570639"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570639"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811776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1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F9A93716-6601-4B99-93C2-D34EC1888B9C}"/>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611722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2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87C0DE3B-1E66-4438-A2B3-A4EAD97A9C66}"/>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021078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3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6EF06A9F-EB06-492F-B975-00DA32201C3D}"/>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102934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Picture below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4C2D53-D72A-4445-9314-8FF94A7F8F8B}"/>
              </a:ext>
            </a:extLst>
          </p:cNvPr>
          <p:cNvSpPr>
            <a:spLocks noGrp="1"/>
          </p:cNvSpPr>
          <p:nvPr>
            <p:ph type="pic" sz="quarter" idx="12"/>
          </p:nvPr>
        </p:nvSpPr>
        <p:spPr>
          <a:xfrm>
            <a:off x="0" y="3917992"/>
            <a:ext cx="12192000" cy="2940008"/>
          </a:xfrm>
          <a:prstGeom prst="rect">
            <a:avLst/>
          </a:prstGeom>
        </p:spPr>
        <p:txBody>
          <a:bodyPr/>
          <a:lstStyle/>
          <a:p>
            <a:endParaRPr lang="nl-BE"/>
          </a:p>
        </p:txBody>
      </p:sp>
      <p:sp>
        <p:nvSpPr>
          <p:cNvPr id="3" name="Text Placeholder 16">
            <a:extLst>
              <a:ext uri="{FF2B5EF4-FFF2-40B4-BE49-F238E27FC236}">
                <a16:creationId xmlns:a16="http://schemas.microsoft.com/office/drawing/2014/main" id="{E065CDD9-7A97-4A85-BC08-FD7076D06F0A}"/>
              </a:ext>
            </a:extLst>
          </p:cNvPr>
          <p:cNvSpPr>
            <a:spLocks noGrp="1"/>
          </p:cNvSpPr>
          <p:nvPr>
            <p:ph type="body" sz="quarter" idx="11" hasCustomPrompt="1"/>
          </p:nvPr>
        </p:nvSpPr>
        <p:spPr>
          <a:xfrm>
            <a:off x="739974" y="528638"/>
            <a:ext cx="10802054"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 name="Text Placeholder 6">
            <a:extLst>
              <a:ext uri="{FF2B5EF4-FFF2-40B4-BE49-F238E27FC236}">
                <a16:creationId xmlns:a16="http://schemas.microsoft.com/office/drawing/2014/main" id="{711C7A77-06B1-48DF-9EF4-715737CC472D}"/>
              </a:ext>
            </a:extLst>
          </p:cNvPr>
          <p:cNvSpPr>
            <a:spLocks noGrp="1"/>
          </p:cNvSpPr>
          <p:nvPr>
            <p:ph type="body" sz="quarter" idx="13"/>
          </p:nvPr>
        </p:nvSpPr>
        <p:spPr>
          <a:xfrm>
            <a:off x="739973" y="1610514"/>
            <a:ext cx="10802055" cy="1647414"/>
          </a:xfrm>
          <a:prstGeom prst="rect">
            <a:avLst/>
          </a:prstGeom>
        </p:spPr>
        <p:txBody>
          <a:bodyPr/>
          <a:lstStyle>
            <a:lvl1pPr marL="342900" indent="-3429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7" name="Picture 6">
            <a:extLst>
              <a:ext uri="{FF2B5EF4-FFF2-40B4-BE49-F238E27FC236}">
                <a16:creationId xmlns:a16="http://schemas.microsoft.com/office/drawing/2014/main" id="{A5446C08-4179-4279-981F-56C4F4DF4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189584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C2AAB6C4-8D3F-4664-AD2A-6AB5639DA934}"/>
              </a:ext>
            </a:extLst>
          </p:cNvPr>
          <p:cNvSpPr>
            <a:spLocks noGrp="1"/>
          </p:cNvSpPr>
          <p:nvPr>
            <p:ph type="body" sz="quarter" idx="13"/>
          </p:nvPr>
        </p:nvSpPr>
        <p:spPr>
          <a:xfrm>
            <a:off x="1690276" y="3966437"/>
            <a:ext cx="9423400" cy="563826"/>
          </a:xfrm>
          <a:prstGeom prst="rect">
            <a:avLst/>
          </a:prstGeom>
        </p:spPr>
        <p:txBody>
          <a:bodyPr anchor="b"/>
          <a:lstStyle>
            <a:lvl1pPr marL="0" indent="0">
              <a:buNone/>
              <a:defRPr sz="2800" i="0">
                <a:solidFill>
                  <a:schemeClr val="tx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9" name="Text Placeholder 8">
            <a:extLst>
              <a:ext uri="{FF2B5EF4-FFF2-40B4-BE49-F238E27FC236}">
                <a16:creationId xmlns:a16="http://schemas.microsoft.com/office/drawing/2014/main" id="{AC84E09E-414C-4B15-B616-896CD619F1C6}"/>
              </a:ext>
            </a:extLst>
          </p:cNvPr>
          <p:cNvSpPr>
            <a:spLocks noGrp="1"/>
          </p:cNvSpPr>
          <p:nvPr>
            <p:ph type="body" sz="quarter" idx="12"/>
          </p:nvPr>
        </p:nvSpPr>
        <p:spPr>
          <a:xfrm>
            <a:off x="1690276" y="2955147"/>
            <a:ext cx="9423400" cy="629428"/>
          </a:xfrm>
          <a:prstGeom prst="rect">
            <a:avLst/>
          </a:prstGeom>
        </p:spPr>
        <p:txBody>
          <a:bodyPr/>
          <a:lstStyle>
            <a:lvl1pPr marL="0" indent="0">
              <a:buNone/>
              <a:defRPr sz="4000" i="1">
                <a:solidFill>
                  <a:schemeClr val="accent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8" name="Text Placeholder 16">
            <a:extLst>
              <a:ext uri="{FF2B5EF4-FFF2-40B4-BE49-F238E27FC236}">
                <a16:creationId xmlns:a16="http://schemas.microsoft.com/office/drawing/2014/main" id="{B6641D9A-9451-4FEB-A09D-AF88236FBA34}"/>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4" name="Footer Placeholder 3">
            <a:extLst>
              <a:ext uri="{FF2B5EF4-FFF2-40B4-BE49-F238E27FC236}">
                <a16:creationId xmlns:a16="http://schemas.microsoft.com/office/drawing/2014/main" id="{2FEE81DB-28DC-454D-BCE6-776D57C4435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5" name="Slide Number Placeholder 5">
            <a:extLst>
              <a:ext uri="{FF2B5EF4-FFF2-40B4-BE49-F238E27FC236}">
                <a16:creationId xmlns:a16="http://schemas.microsoft.com/office/drawing/2014/main" id="{E46F9544-3ED3-409D-AF43-58DDB21EC58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7" name="Picture 6">
            <a:extLst>
              <a:ext uri="{FF2B5EF4-FFF2-40B4-BE49-F238E27FC236}">
                <a16:creationId xmlns:a16="http://schemas.microsoft.com/office/drawing/2014/main" id="{5ABBB465-CAE0-4816-9B71-C02D782074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406147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4BBB94D5-0A17-4AD6-BC6D-70600E68F816}"/>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Footer Placeholder 3">
            <a:extLst>
              <a:ext uri="{FF2B5EF4-FFF2-40B4-BE49-F238E27FC236}">
                <a16:creationId xmlns:a16="http://schemas.microsoft.com/office/drawing/2014/main" id="{4A529105-6FF0-457E-A690-C821A7BB1D2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7E85F4C7-3F6C-4237-8E4B-3337DEA4A005}"/>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1" name="SmartArt Placeholder 2">
            <a:extLst>
              <a:ext uri="{FF2B5EF4-FFF2-40B4-BE49-F238E27FC236}">
                <a16:creationId xmlns:a16="http://schemas.microsoft.com/office/drawing/2014/main" id="{A1DBD2C2-6150-4542-AEE7-DD84DA89D920}"/>
              </a:ext>
            </a:extLst>
          </p:cNvPr>
          <p:cNvSpPr>
            <a:spLocks noGrp="1"/>
          </p:cNvSpPr>
          <p:nvPr>
            <p:ph type="dgm" sz="quarter" idx="12"/>
          </p:nvPr>
        </p:nvSpPr>
        <p:spPr>
          <a:xfrm>
            <a:off x="739775" y="1598613"/>
            <a:ext cx="8942388" cy="3887787"/>
          </a:xfrm>
          <a:prstGeom prst="rect">
            <a:avLst/>
          </a:prstGeom>
        </p:spPr>
        <p:txBody>
          <a:bodyPr/>
          <a:lstStyle/>
          <a:p>
            <a:endParaRPr lang="nl-BE"/>
          </a:p>
        </p:txBody>
      </p:sp>
      <p:pic>
        <p:nvPicPr>
          <p:cNvPr id="6" name="Picture 5">
            <a:extLst>
              <a:ext uri="{FF2B5EF4-FFF2-40B4-BE49-F238E27FC236}">
                <a16:creationId xmlns:a16="http://schemas.microsoft.com/office/drawing/2014/main" id="{D31194BA-F341-47FF-9DDE-33E4841F58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884944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Con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8" name="Text Placeholder 7">
            <a:extLst>
              <a:ext uri="{FF2B5EF4-FFF2-40B4-BE49-F238E27FC236}">
                <a16:creationId xmlns:a16="http://schemas.microsoft.com/office/drawing/2014/main" id="{0686EA0A-6042-4ACC-A61F-281873503C4D}"/>
              </a:ext>
            </a:extLst>
          </p:cNvPr>
          <p:cNvSpPr>
            <a:spLocks noGrp="1"/>
          </p:cNvSpPr>
          <p:nvPr>
            <p:ph type="body" sz="quarter" idx="10" hasCustomPrompt="1"/>
          </p:nvPr>
        </p:nvSpPr>
        <p:spPr>
          <a:xfrm>
            <a:off x="6450230" y="2037950"/>
            <a:ext cx="4770720"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9D6D7BA5-D007-441E-87D9-CE8EC383958A}"/>
              </a:ext>
            </a:extLst>
          </p:cNvPr>
          <p:cNvSpPr>
            <a:spLocks noGrp="1"/>
          </p:cNvSpPr>
          <p:nvPr>
            <p:ph type="body" sz="quarter" idx="12" hasCustomPrompt="1"/>
          </p:nvPr>
        </p:nvSpPr>
        <p:spPr>
          <a:xfrm>
            <a:off x="739973" y="2040467"/>
            <a:ext cx="5001799"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38640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3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664386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Graph + Text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2" name="Chart Placeholder 11">
            <a:extLst>
              <a:ext uri="{FF2B5EF4-FFF2-40B4-BE49-F238E27FC236}">
                <a16:creationId xmlns:a16="http://schemas.microsoft.com/office/drawing/2014/main" id="{F0416A7C-E256-4C23-B3A5-03A20914F2BC}"/>
              </a:ext>
            </a:extLst>
          </p:cNvPr>
          <p:cNvSpPr>
            <a:spLocks noGrp="1"/>
          </p:cNvSpPr>
          <p:nvPr>
            <p:ph type="chart" sz="quarter" idx="12"/>
          </p:nvPr>
        </p:nvSpPr>
        <p:spPr>
          <a:xfrm>
            <a:off x="739973" y="2040467"/>
            <a:ext cx="5975151" cy="3271308"/>
          </a:xfrm>
          <a:prstGeom prst="rect">
            <a:avLst/>
          </a:prstGeom>
        </p:spPr>
        <p:txBody>
          <a:bodyPr/>
          <a:lstStyle>
            <a:lvl1pPr marL="0" indent="0">
              <a:buNone/>
              <a:defRPr/>
            </a:lvl1pPr>
          </a:lstStyle>
          <a:p>
            <a:endParaRPr lang="nl-BE"/>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3391DD5E-2560-46C4-A927-934F73C97361}"/>
              </a:ext>
            </a:extLst>
          </p:cNvPr>
          <p:cNvSpPr>
            <a:spLocks noGrp="1"/>
          </p:cNvSpPr>
          <p:nvPr>
            <p:ph type="body" sz="quarter" idx="10" hasCustomPrompt="1"/>
          </p:nvPr>
        </p:nvSpPr>
        <p:spPr>
          <a:xfrm>
            <a:off x="7351154" y="2040467"/>
            <a:ext cx="3869796" cy="327130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Text</a:t>
            </a:r>
          </a:p>
        </p:txBody>
      </p:sp>
    </p:spTree>
    <p:extLst>
      <p:ext uri="{BB962C8B-B14F-4D97-AF65-F5344CB8AC3E}">
        <p14:creationId xmlns:p14="http://schemas.microsoft.com/office/powerpoint/2010/main" val="1337386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Q&amp;A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2F229A-E1DF-4496-8BE9-87088747A00A}"/>
              </a:ext>
            </a:extLst>
          </p:cNvPr>
          <p:cNvGrpSpPr/>
          <p:nvPr userDrawn="1"/>
        </p:nvGrpSpPr>
        <p:grpSpPr>
          <a:xfrm>
            <a:off x="3627632" y="418227"/>
            <a:ext cx="4936737" cy="6021547"/>
            <a:chOff x="3390001" y="230472"/>
            <a:chExt cx="4936737" cy="6021547"/>
          </a:xfrm>
        </p:grpSpPr>
        <p:sp>
          <p:nvSpPr>
            <p:cNvPr id="2" name="TextBox 1">
              <a:extLst>
                <a:ext uri="{FF2B5EF4-FFF2-40B4-BE49-F238E27FC236}">
                  <a16:creationId xmlns:a16="http://schemas.microsoft.com/office/drawing/2014/main" id="{4CDAA919-1EC1-465A-9D4B-108EACDF1CB6}"/>
                </a:ext>
              </a:extLst>
            </p:cNvPr>
            <p:cNvSpPr txBox="1"/>
            <p:nvPr userDrawn="1"/>
          </p:nvSpPr>
          <p:spPr>
            <a:xfrm>
              <a:off x="3390001" y="230472"/>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69A2B8A6-92C3-4074-83BB-75B378555120}"/>
                </a:ext>
              </a:extLst>
            </p:cNvPr>
            <p:cNvSpPr txBox="1"/>
            <p:nvPr userDrawn="1"/>
          </p:nvSpPr>
          <p:spPr>
            <a:xfrm>
              <a:off x="6108310" y="569496"/>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883C7D59-CD7F-4FED-BD5B-5A9D04995F2D}"/>
                </a:ext>
              </a:extLst>
            </p:cNvPr>
            <p:cNvSpPr txBox="1"/>
            <p:nvPr userDrawn="1"/>
          </p:nvSpPr>
          <p:spPr>
            <a:xfrm>
              <a:off x="5634975" y="1850814"/>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grpSp>
      <p:sp>
        <p:nvSpPr>
          <p:cNvPr id="11" name="Footer Placeholder 3">
            <a:extLst>
              <a:ext uri="{FF2B5EF4-FFF2-40B4-BE49-F238E27FC236}">
                <a16:creationId xmlns:a16="http://schemas.microsoft.com/office/drawing/2014/main" id="{B822C84C-4D2E-48AC-B17B-150103025799}"/>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FFE561F7-8097-4211-AA0D-A9104175070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3" name="Picture 12">
            <a:extLst>
              <a:ext uri="{FF2B5EF4-FFF2-40B4-BE49-F238E27FC236}">
                <a16:creationId xmlns:a16="http://schemas.microsoft.com/office/drawing/2014/main" id="{BFED05A6-D750-4DC0-ADBB-99D7B5186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296533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Q&amp;A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32357-9148-4552-AFC2-76A6800A415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76C5546D-B378-4E28-8B17-7624F345DE1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2"/>
                </a:solidFill>
                <a:latin typeface="Rockwell" panose="02060603020205020403" pitchFamily="18" charset="0"/>
              </a:rPr>
              <a:t>&amp;</a:t>
            </a:r>
            <a:endParaRPr lang="fr-BE" sz="14000">
              <a:solidFill>
                <a:schemeClr val="accent2"/>
              </a:solidFill>
              <a:latin typeface="Rockwell" panose="02060603020205020403" pitchFamily="18" charset="0"/>
            </a:endParaRPr>
          </a:p>
        </p:txBody>
      </p:sp>
      <p:sp>
        <p:nvSpPr>
          <p:cNvPr id="8" name="TextBox 7">
            <a:extLst>
              <a:ext uri="{FF2B5EF4-FFF2-40B4-BE49-F238E27FC236}">
                <a16:creationId xmlns:a16="http://schemas.microsoft.com/office/drawing/2014/main" id="{6B3A83E4-08FB-4515-A42B-2F537F9C7C8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10" name="Footer Placeholder 3">
            <a:extLst>
              <a:ext uri="{FF2B5EF4-FFF2-40B4-BE49-F238E27FC236}">
                <a16:creationId xmlns:a16="http://schemas.microsoft.com/office/drawing/2014/main" id="{06EC698D-1648-46C8-98F4-4E6586B76F40}"/>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1C6DB930-9CE3-4EC1-A0EE-4E756A2A80A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50C7368-47E7-403A-9195-C23D63F2B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410952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Q&amp;A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BDA9F-40D6-4B23-928F-365BBC4EBB3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6"/>
                </a:solidFill>
                <a:latin typeface="Rockwell" panose="02060603020205020403" pitchFamily="18" charset="0"/>
              </a:rPr>
              <a:t>Q</a:t>
            </a:r>
            <a:endParaRPr lang="fr-BE" sz="28000">
              <a:solidFill>
                <a:schemeClr val="accent6"/>
              </a:solidFill>
              <a:latin typeface="Rockwell" panose="02060603020205020403" pitchFamily="18" charset="0"/>
            </a:endParaRPr>
          </a:p>
        </p:txBody>
      </p:sp>
      <p:sp>
        <p:nvSpPr>
          <p:cNvPr id="7" name="TextBox 6">
            <a:extLst>
              <a:ext uri="{FF2B5EF4-FFF2-40B4-BE49-F238E27FC236}">
                <a16:creationId xmlns:a16="http://schemas.microsoft.com/office/drawing/2014/main" id="{AB3C8935-5B48-4AF7-9735-A7A759244ACC}"/>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8C8E6A6-69E5-40C9-8599-D67884E6C8AD}"/>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2EF68494-91A6-42FA-85A6-4557D7042AD7}"/>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BDD15290-68D7-406A-80DE-14AA5D94492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D8FE821B-057A-4A08-BFCA-A77C4EA3A9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397210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Q&amp;A 4">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9C811B-894E-4AC8-A99B-A0DA345C7C2B}"/>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5"/>
                </a:solidFill>
                <a:latin typeface="Rockwell" panose="02060603020205020403" pitchFamily="18" charset="0"/>
              </a:rPr>
              <a:t>Q</a:t>
            </a:r>
            <a:endParaRPr lang="fr-BE" sz="28000">
              <a:solidFill>
                <a:schemeClr val="accent5"/>
              </a:solidFill>
              <a:latin typeface="Rockwell" panose="02060603020205020403" pitchFamily="18" charset="0"/>
            </a:endParaRPr>
          </a:p>
        </p:txBody>
      </p:sp>
      <p:sp>
        <p:nvSpPr>
          <p:cNvPr id="7" name="TextBox 6">
            <a:extLst>
              <a:ext uri="{FF2B5EF4-FFF2-40B4-BE49-F238E27FC236}">
                <a16:creationId xmlns:a16="http://schemas.microsoft.com/office/drawing/2014/main" id="{A88B256F-1C3A-4556-B60B-C3728490D116}"/>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27F9C29-958B-47B4-8C24-6343078ED33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A</a:t>
            </a:r>
            <a:endParaRPr lang="fr-BE" sz="28000">
              <a:solidFill>
                <a:schemeClr val="accent1"/>
              </a:solidFill>
              <a:latin typeface="Rockwell" panose="02060603020205020403" pitchFamily="18" charset="0"/>
            </a:endParaRPr>
          </a:p>
        </p:txBody>
      </p:sp>
      <p:sp>
        <p:nvSpPr>
          <p:cNvPr id="9" name="Footer Placeholder 3">
            <a:extLst>
              <a:ext uri="{FF2B5EF4-FFF2-40B4-BE49-F238E27FC236}">
                <a16:creationId xmlns:a16="http://schemas.microsoft.com/office/drawing/2014/main" id="{67C6CB94-DF3B-497C-B805-7BAC4680D36E}"/>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73DDEC83-D586-4BF9-A8CD-3E39A25502E1}"/>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44617DB8-A8F6-4B42-96E5-93E2DA661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931151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Q&amp;A 5">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562E6C-D3E8-4EBB-98AE-8FCAE680D1F4}"/>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Q</a:t>
            </a:r>
            <a:endParaRPr lang="fr-BE" sz="28000">
              <a:solidFill>
                <a:schemeClr val="accent4"/>
              </a:solidFill>
              <a:latin typeface="Rockwell" panose="02060603020205020403" pitchFamily="18" charset="0"/>
            </a:endParaRPr>
          </a:p>
        </p:txBody>
      </p:sp>
      <p:sp>
        <p:nvSpPr>
          <p:cNvPr id="7" name="TextBox 6">
            <a:extLst>
              <a:ext uri="{FF2B5EF4-FFF2-40B4-BE49-F238E27FC236}">
                <a16:creationId xmlns:a16="http://schemas.microsoft.com/office/drawing/2014/main" id="{68005C78-5EA9-4F10-BBA5-640A7767A3B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C68B2AFC-5F5B-405C-9E2D-BC034F09259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4AE8BA22-4E3D-4896-BD7A-3C408DFCEAB5}"/>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3450A981-F43E-4679-ADC4-97A08074D04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610E03A-8B5A-4BE7-BC0C-4EAA0D9C36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419306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Q&amp;A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9C4702-7320-4B7C-994D-C90FB1312F9E}"/>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3"/>
                </a:solidFill>
                <a:latin typeface="Rockwell" panose="02060603020205020403" pitchFamily="18" charset="0"/>
              </a:rPr>
              <a:t>Q</a:t>
            </a:r>
            <a:endParaRPr lang="fr-BE" sz="28000">
              <a:solidFill>
                <a:schemeClr val="accent3"/>
              </a:solidFill>
              <a:latin typeface="Rockwell" panose="02060603020205020403" pitchFamily="18" charset="0"/>
            </a:endParaRPr>
          </a:p>
        </p:txBody>
      </p:sp>
      <p:sp>
        <p:nvSpPr>
          <p:cNvPr id="7" name="TextBox 6">
            <a:extLst>
              <a:ext uri="{FF2B5EF4-FFF2-40B4-BE49-F238E27FC236}">
                <a16:creationId xmlns:a16="http://schemas.microsoft.com/office/drawing/2014/main" id="{424314EC-A1C1-4EA2-A950-4E817828F8EF}"/>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5"/>
                </a:solidFill>
                <a:latin typeface="Rockwell" panose="02060603020205020403" pitchFamily="18" charset="0"/>
              </a:rPr>
              <a:t>&amp;</a:t>
            </a:r>
            <a:endParaRPr lang="fr-BE" sz="14000">
              <a:solidFill>
                <a:schemeClr val="accent5"/>
              </a:solidFill>
              <a:latin typeface="Rockwell" panose="02060603020205020403" pitchFamily="18" charset="0"/>
            </a:endParaRPr>
          </a:p>
        </p:txBody>
      </p:sp>
      <p:sp>
        <p:nvSpPr>
          <p:cNvPr id="8" name="TextBox 7">
            <a:extLst>
              <a:ext uri="{FF2B5EF4-FFF2-40B4-BE49-F238E27FC236}">
                <a16:creationId xmlns:a16="http://schemas.microsoft.com/office/drawing/2014/main" id="{208DBA86-3893-46BA-901A-86A762387098}"/>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9" name="Footer Placeholder 3">
            <a:extLst>
              <a:ext uri="{FF2B5EF4-FFF2-40B4-BE49-F238E27FC236}">
                <a16:creationId xmlns:a16="http://schemas.microsoft.com/office/drawing/2014/main" id="{EF16B203-E246-4F4F-B380-ADCD6E981174}"/>
              </a:ext>
            </a:extLst>
          </p:cNvPr>
          <p:cNvSpPr>
            <a:spLocks noGrp="1"/>
          </p:cNvSpPr>
          <p:nvPr>
            <p:ph type="ftr" sz="quarter" idx="3"/>
          </p:nvPr>
        </p:nvSpPr>
        <p:spPr>
          <a:xfrm>
            <a:off x="1233177" y="6318299"/>
            <a:ext cx="4149175" cy="365125"/>
          </a:xfrm>
          <a:prstGeom prst="rect">
            <a:avLst/>
          </a:prstGeom>
        </p:spPr>
        <p:txBody>
          <a:bodyPr/>
          <a:lstStyle>
            <a:lvl1pPr>
              <a:defRPr sz="1050">
                <a:solidFill>
                  <a:srgbClr val="333B50"/>
                </a:solidFill>
              </a:defRPr>
            </a:lvl1pPr>
          </a:lstStyle>
          <a:p>
            <a:endParaRPr lang="nl-BE"/>
          </a:p>
        </p:txBody>
      </p:sp>
      <p:sp>
        <p:nvSpPr>
          <p:cNvPr id="11" name="Slide Number Placeholder 5">
            <a:extLst>
              <a:ext uri="{FF2B5EF4-FFF2-40B4-BE49-F238E27FC236}">
                <a16:creationId xmlns:a16="http://schemas.microsoft.com/office/drawing/2014/main" id="{942AFC74-336B-4869-AE29-EDFDF0A97DDF}"/>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rgbClr val="333B50"/>
                </a:solidFill>
              </a:rPr>
              <a:pPr/>
              <a:t>‹#›</a:t>
            </a:fld>
            <a:r>
              <a:rPr lang="nl-BE" sz="1000">
                <a:solidFill>
                  <a:schemeClr val="accent1"/>
                </a:solidFill>
              </a:rPr>
              <a:t>   |</a:t>
            </a:r>
          </a:p>
        </p:txBody>
      </p:sp>
      <p:pic>
        <p:nvPicPr>
          <p:cNvPr id="12" name="Picture 11">
            <a:extLst>
              <a:ext uri="{FF2B5EF4-FFF2-40B4-BE49-F238E27FC236}">
                <a16:creationId xmlns:a16="http://schemas.microsoft.com/office/drawing/2014/main" id="{B4C76622-F7CB-409F-B4A6-5F9F35383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939854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19F928-A336-4F63-AE10-1A1D82B420A1}"/>
              </a:ext>
            </a:extLst>
          </p:cNvPr>
          <p:cNvSpPr txBox="1"/>
          <p:nvPr userDrawn="1"/>
        </p:nvSpPr>
        <p:spPr>
          <a:xfrm>
            <a:off x="3191317" y="4178384"/>
            <a:ext cx="5565123" cy="923330"/>
          </a:xfrm>
          <a:prstGeom prst="rect">
            <a:avLst/>
          </a:prstGeom>
          <a:noFill/>
        </p:spPr>
        <p:txBody>
          <a:bodyPr wrap="square" rtlCol="0">
            <a:spAutoFit/>
          </a:bodyPr>
          <a:lstStyle/>
          <a:p>
            <a:pPr lvl="0" algn="ctr"/>
            <a:r>
              <a:rPr lang="en-US">
                <a:solidFill>
                  <a:srgbClr val="333B50"/>
                </a:solidFill>
              </a:rPr>
              <a:t>Belgian Financial Sector Federation</a:t>
            </a:r>
          </a:p>
          <a:p>
            <a:pPr lvl="0" algn="ctr"/>
            <a:r>
              <a:rPr lang="en-US">
                <a:solidFill>
                  <a:srgbClr val="333B50"/>
                </a:solidFill>
              </a:rPr>
              <a:t>www.febelfin.be</a:t>
            </a:r>
            <a:endParaRPr lang="nl-BE">
              <a:solidFill>
                <a:srgbClr val="333B50"/>
              </a:solidFill>
            </a:endParaRPr>
          </a:p>
          <a:p>
            <a:endParaRPr lang="nl-BE"/>
          </a:p>
        </p:txBody>
      </p:sp>
      <p:pic>
        <p:nvPicPr>
          <p:cNvPr id="3" name="Picture 2">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99616" y="2530205"/>
            <a:ext cx="5392768" cy="1797590"/>
          </a:xfrm>
          <a:prstGeom prst="rect">
            <a:avLst/>
          </a:prstGeom>
        </p:spPr>
      </p:pic>
    </p:spTree>
    <p:extLst>
      <p:ext uri="{BB962C8B-B14F-4D97-AF65-F5344CB8AC3E}">
        <p14:creationId xmlns:p14="http://schemas.microsoft.com/office/powerpoint/2010/main" val="4062533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BB672B-A3E3-42D0-B838-233A9C1797C6}"/>
              </a:ext>
            </a:extLst>
          </p:cNvPr>
          <p:cNvSpPr/>
          <p:nvPr userDrawn="1"/>
        </p:nvSpPr>
        <p:spPr>
          <a:xfrm>
            <a:off x="0" y="0"/>
            <a:ext cx="12192000" cy="6858000"/>
          </a:xfrm>
          <a:prstGeom prst="rect">
            <a:avLst/>
          </a:prstGeom>
          <a:solidFill>
            <a:srgbClr val="F04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CA19F928-A336-4F63-AE10-1A1D82B420A1}"/>
              </a:ext>
            </a:extLst>
          </p:cNvPr>
          <p:cNvSpPr txBox="1"/>
          <p:nvPr userDrawn="1"/>
        </p:nvSpPr>
        <p:spPr>
          <a:xfrm>
            <a:off x="3313438" y="5912315"/>
            <a:ext cx="5565123" cy="523220"/>
          </a:xfrm>
          <a:prstGeom prst="rect">
            <a:avLst/>
          </a:prstGeom>
          <a:noFill/>
        </p:spPr>
        <p:txBody>
          <a:bodyPr wrap="square" rtlCol="0">
            <a:spAutoFit/>
          </a:bodyPr>
          <a:lstStyle/>
          <a:p>
            <a:pPr lvl="0" algn="ctr"/>
            <a:r>
              <a:rPr lang="en-US" sz="1400">
                <a:solidFill>
                  <a:schemeClr val="bg1"/>
                </a:solidFill>
              </a:rPr>
              <a:t>Belgian Financial Sector Federation</a:t>
            </a:r>
          </a:p>
          <a:p>
            <a:pPr lvl="0" algn="ctr"/>
            <a:r>
              <a:rPr lang="en-US" sz="1400">
                <a:solidFill>
                  <a:schemeClr val="bg1"/>
                </a:solidFill>
              </a:rPr>
              <a:t>www.febelfin.be</a:t>
            </a:r>
            <a:endParaRPr lang="nl-BE" sz="1400"/>
          </a:p>
        </p:txBody>
      </p:sp>
      <p:pic>
        <p:nvPicPr>
          <p:cNvPr id="3" name="Picture 2" descr="A picture containing drawing&#10;&#10;Description automatically generated">
            <a:extLst>
              <a:ext uri="{FF2B5EF4-FFF2-40B4-BE49-F238E27FC236}">
                <a16:creationId xmlns:a16="http://schemas.microsoft.com/office/drawing/2014/main" id="{2842AD2B-21D0-46AA-9FE2-93EF82EEF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0225" y="5160792"/>
            <a:ext cx="2251548" cy="751523"/>
          </a:xfrm>
          <a:prstGeom prst="rect">
            <a:avLst/>
          </a:prstGeom>
        </p:spPr>
      </p:pic>
      <p:sp>
        <p:nvSpPr>
          <p:cNvPr id="8" name="TextBox 7">
            <a:extLst>
              <a:ext uri="{FF2B5EF4-FFF2-40B4-BE49-F238E27FC236}">
                <a16:creationId xmlns:a16="http://schemas.microsoft.com/office/drawing/2014/main" id="{559727C4-A2D7-4D97-9DCF-BBB34C2B230D}"/>
              </a:ext>
            </a:extLst>
          </p:cNvPr>
          <p:cNvSpPr txBox="1"/>
          <p:nvPr userDrawn="1"/>
        </p:nvSpPr>
        <p:spPr>
          <a:xfrm>
            <a:off x="3313438" y="3991241"/>
            <a:ext cx="5565123" cy="646331"/>
          </a:xfrm>
          <a:prstGeom prst="rect">
            <a:avLst/>
          </a:prstGeom>
          <a:noFill/>
        </p:spPr>
        <p:txBody>
          <a:bodyPr wrap="square" rtlCol="0">
            <a:spAutoFit/>
          </a:bodyPr>
          <a:lstStyle/>
          <a:p>
            <a:pPr lvl="0" algn="ctr"/>
            <a:r>
              <a:rPr lang="en-GB">
                <a:solidFill>
                  <a:schemeClr val="bg1"/>
                </a:solidFill>
              </a:rPr>
              <a:t> Belgian Association of Stock Exchange Members</a:t>
            </a:r>
          </a:p>
          <a:p>
            <a:pPr lvl="0" algn="ctr"/>
            <a:r>
              <a:rPr lang="en-US">
                <a:solidFill>
                  <a:schemeClr val="bg1"/>
                </a:solidFill>
              </a:rPr>
              <a:t>www.abmb-bvbl.be</a:t>
            </a:r>
            <a:endParaRPr lang="nl-BE"/>
          </a:p>
        </p:txBody>
      </p:sp>
      <p:pic>
        <p:nvPicPr>
          <p:cNvPr id="10" name="Picture 9">
            <a:extLst>
              <a:ext uri="{FF2B5EF4-FFF2-40B4-BE49-F238E27FC236}">
                <a16:creationId xmlns:a16="http://schemas.microsoft.com/office/drawing/2014/main" id="{12B11FF6-250A-4429-B509-D0A1C624773B}"/>
              </a:ext>
            </a:extLst>
          </p:cNvPr>
          <p:cNvPicPr>
            <a:picLocks noChangeAspect="1"/>
          </p:cNvPicPr>
          <p:nvPr userDrawn="1"/>
        </p:nvPicPr>
        <p:blipFill>
          <a:blip r:embed="rId3">
            <a:clrChange>
              <a:clrFrom>
                <a:srgbClr val="E83F4B"/>
              </a:clrFrom>
              <a:clrTo>
                <a:srgbClr val="E83F4B">
                  <a:alpha val="0"/>
                </a:srgbClr>
              </a:clrTo>
            </a:clrChange>
            <a:extLst>
              <a:ext uri="{28A0092B-C50C-407E-A947-70E740481C1C}">
                <a14:useLocalDpi xmlns:a14="http://schemas.microsoft.com/office/drawing/2010/main" val="0"/>
              </a:ext>
            </a:extLst>
          </a:blip>
          <a:stretch>
            <a:fillRect/>
          </a:stretch>
        </p:blipFill>
        <p:spPr>
          <a:xfrm>
            <a:off x="5153489" y="1923115"/>
            <a:ext cx="1885020" cy="1887287"/>
          </a:xfrm>
          <a:prstGeom prst="rect">
            <a:avLst/>
          </a:prstGeom>
        </p:spPr>
      </p:pic>
    </p:spTree>
    <p:extLst>
      <p:ext uri="{BB962C8B-B14F-4D97-AF65-F5344CB8AC3E}">
        <p14:creationId xmlns:p14="http://schemas.microsoft.com/office/powerpoint/2010/main" val="198375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AC5A5D-9DE5-45D1-95A9-0F4A49AD0F72}"/>
              </a:ext>
            </a:extLst>
          </p:cNvPr>
          <p:cNvSpPr>
            <a:spLocks noGrp="1"/>
          </p:cNvSpPr>
          <p:nvPr>
            <p:ph type="pic" sz="quarter" idx="10"/>
          </p:nvPr>
        </p:nvSpPr>
        <p:spPr>
          <a:xfrm>
            <a:off x="0" y="0"/>
            <a:ext cx="12192000" cy="6858000"/>
          </a:xfrm>
          <a:prstGeom prst="rect">
            <a:avLst/>
          </a:prstGeom>
        </p:spPr>
        <p:txBody>
          <a:bodyPr/>
          <a:lstStyle/>
          <a:p>
            <a:endParaRPr lang="nl-BE"/>
          </a:p>
        </p:txBody>
      </p:sp>
      <p:sp>
        <p:nvSpPr>
          <p:cNvPr id="3" name="Subtitle 2">
            <a:extLst>
              <a:ext uri="{FF2B5EF4-FFF2-40B4-BE49-F238E27FC236}">
                <a16:creationId xmlns:a16="http://schemas.microsoft.com/office/drawing/2014/main" id="{95D517EC-B854-4089-89A4-D235AB93C5E0}"/>
              </a:ext>
            </a:extLst>
          </p:cNvPr>
          <p:cNvSpPr>
            <a:spLocks noGrp="1"/>
          </p:cNvSpPr>
          <p:nvPr>
            <p:ph type="subTitle" idx="1"/>
          </p:nvPr>
        </p:nvSpPr>
        <p:spPr>
          <a:xfrm>
            <a:off x="2494333" y="4386372"/>
            <a:ext cx="9005711" cy="749395"/>
          </a:xfrm>
          <a:prstGeom prst="rect">
            <a:avLst/>
          </a:prstGeo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7" name="Title Placeholder 8">
            <a:extLst>
              <a:ext uri="{FF2B5EF4-FFF2-40B4-BE49-F238E27FC236}">
                <a16:creationId xmlns:a16="http://schemas.microsoft.com/office/drawing/2014/main" id="{E10195BE-9004-4403-AD88-FA5EEB886B40}"/>
              </a:ext>
            </a:extLst>
          </p:cNvPr>
          <p:cNvSpPr>
            <a:spLocks noGrp="1"/>
          </p:cNvSpPr>
          <p:nvPr>
            <p:ph type="title"/>
          </p:nvPr>
        </p:nvSpPr>
        <p:spPr>
          <a:xfrm>
            <a:off x="2494334" y="2938693"/>
            <a:ext cx="9005711" cy="1447679"/>
          </a:xfrm>
          <a:prstGeom prst="rect">
            <a:avLst/>
          </a:prstGeom>
          <a:solidFill>
            <a:schemeClr val="accent1"/>
          </a:solidFill>
        </p:spPr>
        <p:txBody>
          <a:bodyPr vert="horz" lIns="91440" tIns="45720" rIns="91440" bIns="45720" rtlCol="0" anchor="ctr">
            <a:normAutofit/>
          </a:bodyPr>
          <a:lstStyle/>
          <a:p>
            <a:r>
              <a:rPr lang="en-US"/>
              <a:t>Click to edit Master title style</a:t>
            </a:r>
            <a:endParaRPr lang="nl-BE"/>
          </a:p>
        </p:txBody>
      </p:sp>
      <p:pic>
        <p:nvPicPr>
          <p:cNvPr id="10" name="Picture 9" descr="A picture containing drawing&#10;&#10;Description automatically generated">
            <a:extLst>
              <a:ext uri="{FF2B5EF4-FFF2-40B4-BE49-F238E27FC236}">
                <a16:creationId xmlns:a16="http://schemas.microsoft.com/office/drawing/2014/main" id="{51439045-6A93-45B7-9B6F-79A84BC9E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143" y="6077039"/>
            <a:ext cx="1943999" cy="648000"/>
          </a:xfrm>
          <a:prstGeom prst="rect">
            <a:avLst/>
          </a:prstGeom>
        </p:spPr>
      </p:pic>
      <p:pic>
        <p:nvPicPr>
          <p:cNvPr id="11" name="Picture 10">
            <a:extLst>
              <a:ext uri="{FF2B5EF4-FFF2-40B4-BE49-F238E27FC236}">
                <a16:creationId xmlns:a16="http://schemas.microsoft.com/office/drawing/2014/main" id="{DDABFEAD-7C43-44C2-AED2-F16A794303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2609" y="356238"/>
            <a:ext cx="2327378" cy="612000"/>
          </a:xfrm>
          <a:prstGeom prst="rect">
            <a:avLst/>
          </a:prstGeom>
        </p:spPr>
      </p:pic>
    </p:spTree>
    <p:extLst>
      <p:ext uri="{BB962C8B-B14F-4D97-AF65-F5344CB8AC3E}">
        <p14:creationId xmlns:p14="http://schemas.microsoft.com/office/powerpoint/2010/main" val="348314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Graphs Layout">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A2D15C1C-C09A-44FC-B9EE-4586B596E828}"/>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Footer Placeholder 3">
            <a:extLst>
              <a:ext uri="{FF2B5EF4-FFF2-40B4-BE49-F238E27FC236}">
                <a16:creationId xmlns:a16="http://schemas.microsoft.com/office/drawing/2014/main" id="{575A025B-CFFA-4711-91C9-CD36EEB9BF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1B2FCC96-AF7B-4175-B87C-F2D28EA013B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Chart Placeholder 11">
            <a:extLst>
              <a:ext uri="{FF2B5EF4-FFF2-40B4-BE49-F238E27FC236}">
                <a16:creationId xmlns:a16="http://schemas.microsoft.com/office/drawing/2014/main" id="{94F3D151-6EC7-4396-8304-F9F88975688C}"/>
              </a:ext>
            </a:extLst>
          </p:cNvPr>
          <p:cNvSpPr>
            <a:spLocks noGrp="1"/>
          </p:cNvSpPr>
          <p:nvPr>
            <p:ph type="chart" sz="quarter" idx="12"/>
          </p:nvPr>
        </p:nvSpPr>
        <p:spPr>
          <a:xfrm>
            <a:off x="739974" y="2040467"/>
            <a:ext cx="4764594" cy="3271308"/>
          </a:xfrm>
          <a:prstGeom prst="rect">
            <a:avLst/>
          </a:prstGeom>
        </p:spPr>
        <p:txBody>
          <a:bodyPr/>
          <a:lstStyle>
            <a:lvl1pPr marL="0" indent="0">
              <a:buNone/>
              <a:defRPr/>
            </a:lvl1pPr>
          </a:lstStyle>
          <a:p>
            <a:endParaRPr lang="nl-BE"/>
          </a:p>
        </p:txBody>
      </p:sp>
      <p:sp>
        <p:nvSpPr>
          <p:cNvPr id="14" name="Chart Placeholder 11">
            <a:extLst>
              <a:ext uri="{FF2B5EF4-FFF2-40B4-BE49-F238E27FC236}">
                <a16:creationId xmlns:a16="http://schemas.microsoft.com/office/drawing/2014/main" id="{15457BEE-BDA9-44DD-9FB2-F110E032CAA8}"/>
              </a:ext>
            </a:extLst>
          </p:cNvPr>
          <p:cNvSpPr>
            <a:spLocks noGrp="1"/>
          </p:cNvSpPr>
          <p:nvPr>
            <p:ph type="chart" sz="quarter" idx="13"/>
          </p:nvPr>
        </p:nvSpPr>
        <p:spPr>
          <a:xfrm>
            <a:off x="6480698" y="2040186"/>
            <a:ext cx="4764594" cy="3271308"/>
          </a:xfrm>
          <a:prstGeom prst="rect">
            <a:avLst/>
          </a:prstGeom>
        </p:spPr>
        <p:txBody>
          <a:bodyPr/>
          <a:lstStyle>
            <a:lvl1pPr marL="0" indent="0">
              <a:buNone/>
              <a:defRPr/>
            </a:lvl1pPr>
          </a:lstStyle>
          <a:p>
            <a:endParaRPr lang="nl-BE"/>
          </a:p>
        </p:txBody>
      </p:sp>
      <p:pic>
        <p:nvPicPr>
          <p:cNvPr id="7" name="Picture 6">
            <a:extLst>
              <a:ext uri="{FF2B5EF4-FFF2-40B4-BE49-F238E27FC236}">
                <a16:creationId xmlns:a16="http://schemas.microsoft.com/office/drawing/2014/main" id="{057CDAC6-4D8A-4E97-A8DE-439A66F3D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3894118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30875" y="202406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30875" y="285273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30875" y="374270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30875" y="45559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Footer Placeholder 3">
            <a:extLst>
              <a:ext uri="{FF2B5EF4-FFF2-40B4-BE49-F238E27FC236}">
                <a16:creationId xmlns:a16="http://schemas.microsoft.com/office/drawing/2014/main" id="{11395968-546D-4B4C-9743-814792E302D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25" name="Slide Number Placeholder 5">
            <a:extLst>
              <a:ext uri="{FF2B5EF4-FFF2-40B4-BE49-F238E27FC236}">
                <a16:creationId xmlns:a16="http://schemas.microsoft.com/office/drawing/2014/main" id="{4015CDAC-017F-42FA-BF60-6315682B8688}"/>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54588" y="2024063"/>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54588" y="285273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54588" y="3742707"/>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54588" y="4555958"/>
            <a:ext cx="569912" cy="576262"/>
          </a:xfrm>
          <a:prstGeom prst="roundRect">
            <a:avLst/>
          </a:prstGeom>
          <a:solidFill>
            <a:schemeClr val="accent3"/>
          </a:solidFill>
          <a:ln>
            <a:noFill/>
          </a:ln>
          <a:effectLst>
            <a:outerShdw blurRad="63500" sx="102000" sy="102000" algn="ctr" rotWithShape="0">
              <a:prstClr val="black">
                <a:alpha val="40000"/>
              </a:prstClr>
            </a:outerShdw>
          </a:effectLst>
        </p:spPr>
        <p:txBody>
          <a:bodyPr anchor="ctr"/>
          <a:lstStyle>
            <a:lvl1pPr marL="0" indent="0" algn="ctr">
              <a:buNone/>
              <a:defRPr sz="1800" b="1">
                <a:solidFill>
                  <a:schemeClr val="bg1"/>
                </a:solidFill>
              </a:defRPr>
            </a:lvl1pPr>
          </a:lstStyle>
          <a:p>
            <a:pPr lvl="0"/>
            <a:r>
              <a:rPr lang="en-GB"/>
              <a:t>4</a:t>
            </a:r>
            <a:endParaRPr lang="nl-BE"/>
          </a:p>
        </p:txBody>
      </p:sp>
      <p:pic>
        <p:nvPicPr>
          <p:cNvPr id="14" name="Picture 13">
            <a:extLst>
              <a:ext uri="{FF2B5EF4-FFF2-40B4-BE49-F238E27FC236}">
                <a16:creationId xmlns:a16="http://schemas.microsoft.com/office/drawing/2014/main" id="{3D2A9E19-6C9A-4E60-9BC5-951877C2A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319396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Table 6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5718764" y="145798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6" name="Picture Placeholder 9">
            <a:extLst>
              <a:ext uri="{FF2B5EF4-FFF2-40B4-BE49-F238E27FC236}">
                <a16:creationId xmlns:a16="http://schemas.microsoft.com/office/drawing/2014/main" id="{C07F8A8A-9D33-4B34-ACB3-60623626AEA5}"/>
              </a:ext>
            </a:extLst>
          </p:cNvPr>
          <p:cNvSpPr>
            <a:spLocks noGrp="1"/>
          </p:cNvSpPr>
          <p:nvPr>
            <p:ph type="pic" sz="quarter" idx="10"/>
          </p:nvPr>
        </p:nvSpPr>
        <p:spPr>
          <a:xfrm>
            <a:off x="739974" y="1457983"/>
            <a:ext cx="3600000" cy="4680000"/>
          </a:xfrm>
          <a:prstGeom prst="rect">
            <a:avLst/>
          </a:prstGeom>
        </p:spPr>
        <p:txBody>
          <a:bodyPr/>
          <a:lstStyle/>
          <a:p>
            <a:r>
              <a:rPr lang="en-US"/>
              <a:t>Click icon to add picture</a:t>
            </a:r>
            <a:endParaRPr lang="nl-BE"/>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5718764" y="228665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5718764" y="3115333"/>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5718764" y="3928584"/>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4942477" y="145798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4942477" y="228665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4942477" y="311533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4942477" y="3928584"/>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5718764" y="4772482"/>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3" name="Text Placeholder 18">
            <a:extLst>
              <a:ext uri="{FF2B5EF4-FFF2-40B4-BE49-F238E27FC236}">
                <a16:creationId xmlns:a16="http://schemas.microsoft.com/office/drawing/2014/main" id="{028C68FC-0136-4B92-AA6D-91DF0607B0FE}"/>
              </a:ext>
            </a:extLst>
          </p:cNvPr>
          <p:cNvSpPr>
            <a:spLocks noGrp="1"/>
          </p:cNvSpPr>
          <p:nvPr>
            <p:ph type="body" sz="quarter" idx="21" hasCustomPrompt="1"/>
          </p:nvPr>
        </p:nvSpPr>
        <p:spPr>
          <a:xfrm>
            <a:off x="5718764" y="5604268"/>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4942477" y="4772482"/>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5" name="Text Placeholder 26">
            <a:extLst>
              <a:ext uri="{FF2B5EF4-FFF2-40B4-BE49-F238E27FC236}">
                <a16:creationId xmlns:a16="http://schemas.microsoft.com/office/drawing/2014/main" id="{0DA5FB36-672B-44F3-8369-8F264DB4509B}"/>
              </a:ext>
            </a:extLst>
          </p:cNvPr>
          <p:cNvSpPr>
            <a:spLocks noGrp="1"/>
          </p:cNvSpPr>
          <p:nvPr>
            <p:ph type="body" sz="quarter" idx="23" hasCustomPrompt="1"/>
          </p:nvPr>
        </p:nvSpPr>
        <p:spPr>
          <a:xfrm>
            <a:off x="4942477" y="560426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18" name="Footer Placeholder 3">
            <a:extLst>
              <a:ext uri="{FF2B5EF4-FFF2-40B4-BE49-F238E27FC236}">
                <a16:creationId xmlns:a16="http://schemas.microsoft.com/office/drawing/2014/main" id="{10E052CA-056C-4FD0-9195-11DF796609B8}"/>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23" name="Slide Number Placeholder 5">
            <a:extLst>
              <a:ext uri="{FF2B5EF4-FFF2-40B4-BE49-F238E27FC236}">
                <a16:creationId xmlns:a16="http://schemas.microsoft.com/office/drawing/2014/main" id="{C40C0B36-8796-49D8-A92C-08058997679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24" name="Picture 23">
            <a:extLst>
              <a:ext uri="{FF2B5EF4-FFF2-40B4-BE49-F238E27FC236}">
                <a16:creationId xmlns:a16="http://schemas.microsoft.com/office/drawing/2014/main" id="{0AF17357-8E1A-4D4B-837D-BCB14BE80C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362843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Table 10 subtitles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BEDC7AC-2374-4F03-9466-216CC3CF4A49}"/>
              </a:ext>
            </a:extLst>
          </p:cNvPr>
          <p:cNvSpPr>
            <a:spLocks noGrp="1"/>
          </p:cNvSpPr>
          <p:nvPr>
            <p:ph type="body" sz="quarter" idx="12" hasCustomPrompt="1"/>
          </p:nvPr>
        </p:nvSpPr>
        <p:spPr>
          <a:xfrm>
            <a:off x="1516261"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7" name="Text Placeholder 16">
            <a:extLst>
              <a:ext uri="{FF2B5EF4-FFF2-40B4-BE49-F238E27FC236}">
                <a16:creationId xmlns:a16="http://schemas.microsoft.com/office/drawing/2014/main" id="{8190CE41-B9DE-446A-A050-9664176FCCD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8">
            <a:extLst>
              <a:ext uri="{FF2B5EF4-FFF2-40B4-BE49-F238E27FC236}">
                <a16:creationId xmlns:a16="http://schemas.microsoft.com/office/drawing/2014/main" id="{37E9965D-857E-468B-94B3-02AE9B9BB88A}"/>
              </a:ext>
            </a:extLst>
          </p:cNvPr>
          <p:cNvSpPr>
            <a:spLocks noGrp="1"/>
          </p:cNvSpPr>
          <p:nvPr>
            <p:ph type="body" sz="quarter" idx="13" hasCustomPrompt="1"/>
          </p:nvPr>
        </p:nvSpPr>
        <p:spPr>
          <a:xfrm>
            <a:off x="1516261"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1" name="Text Placeholder 18">
            <a:extLst>
              <a:ext uri="{FF2B5EF4-FFF2-40B4-BE49-F238E27FC236}">
                <a16:creationId xmlns:a16="http://schemas.microsoft.com/office/drawing/2014/main" id="{785EF1CF-2DC0-4BCD-9A4E-44195DA6CB6D}"/>
              </a:ext>
            </a:extLst>
          </p:cNvPr>
          <p:cNvSpPr>
            <a:spLocks noGrp="1"/>
          </p:cNvSpPr>
          <p:nvPr>
            <p:ph type="body" sz="quarter" idx="14" hasCustomPrompt="1"/>
          </p:nvPr>
        </p:nvSpPr>
        <p:spPr>
          <a:xfrm>
            <a:off x="1516261"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2" name="Text Placeholder 18">
            <a:extLst>
              <a:ext uri="{FF2B5EF4-FFF2-40B4-BE49-F238E27FC236}">
                <a16:creationId xmlns:a16="http://schemas.microsoft.com/office/drawing/2014/main" id="{3BCF447E-19A3-48B2-85E6-4A8322434352}"/>
              </a:ext>
            </a:extLst>
          </p:cNvPr>
          <p:cNvSpPr>
            <a:spLocks noGrp="1"/>
          </p:cNvSpPr>
          <p:nvPr>
            <p:ph type="body" sz="quarter" idx="15" hasCustomPrompt="1"/>
          </p:nvPr>
        </p:nvSpPr>
        <p:spPr>
          <a:xfrm>
            <a:off x="1516261"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7" name="Text Placeholder 26">
            <a:extLst>
              <a:ext uri="{FF2B5EF4-FFF2-40B4-BE49-F238E27FC236}">
                <a16:creationId xmlns:a16="http://schemas.microsoft.com/office/drawing/2014/main" id="{20FA4E98-106C-4258-815C-3234E1F47A74}"/>
              </a:ext>
            </a:extLst>
          </p:cNvPr>
          <p:cNvSpPr>
            <a:spLocks noGrp="1"/>
          </p:cNvSpPr>
          <p:nvPr>
            <p:ph type="body" sz="quarter" idx="16" hasCustomPrompt="1"/>
          </p:nvPr>
        </p:nvSpPr>
        <p:spPr>
          <a:xfrm>
            <a:off x="739974"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a:t>
            </a:r>
            <a:endParaRPr lang="nl-BE"/>
          </a:p>
        </p:txBody>
      </p:sp>
      <p:sp>
        <p:nvSpPr>
          <p:cNvPr id="28" name="Text Placeholder 26">
            <a:extLst>
              <a:ext uri="{FF2B5EF4-FFF2-40B4-BE49-F238E27FC236}">
                <a16:creationId xmlns:a16="http://schemas.microsoft.com/office/drawing/2014/main" id="{534036D3-6ACA-4B66-B076-1BD3D25231B2}"/>
              </a:ext>
            </a:extLst>
          </p:cNvPr>
          <p:cNvSpPr>
            <a:spLocks noGrp="1"/>
          </p:cNvSpPr>
          <p:nvPr>
            <p:ph type="body" sz="quarter" idx="17" hasCustomPrompt="1"/>
          </p:nvPr>
        </p:nvSpPr>
        <p:spPr>
          <a:xfrm>
            <a:off x="739974"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2</a:t>
            </a:r>
            <a:endParaRPr lang="nl-BE"/>
          </a:p>
        </p:txBody>
      </p:sp>
      <p:sp>
        <p:nvSpPr>
          <p:cNvPr id="29" name="Text Placeholder 26">
            <a:extLst>
              <a:ext uri="{FF2B5EF4-FFF2-40B4-BE49-F238E27FC236}">
                <a16:creationId xmlns:a16="http://schemas.microsoft.com/office/drawing/2014/main" id="{80E587FE-BCFD-4B99-81C0-A3359322955B}"/>
              </a:ext>
            </a:extLst>
          </p:cNvPr>
          <p:cNvSpPr>
            <a:spLocks noGrp="1"/>
          </p:cNvSpPr>
          <p:nvPr>
            <p:ph type="body" sz="quarter" idx="18" hasCustomPrompt="1"/>
          </p:nvPr>
        </p:nvSpPr>
        <p:spPr>
          <a:xfrm>
            <a:off x="739974"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3</a:t>
            </a:r>
            <a:endParaRPr lang="nl-BE"/>
          </a:p>
        </p:txBody>
      </p:sp>
      <p:sp>
        <p:nvSpPr>
          <p:cNvPr id="30" name="Text Placeholder 26">
            <a:extLst>
              <a:ext uri="{FF2B5EF4-FFF2-40B4-BE49-F238E27FC236}">
                <a16:creationId xmlns:a16="http://schemas.microsoft.com/office/drawing/2014/main" id="{D70812A1-CAAC-4A5D-B363-13E73AD0265A}"/>
              </a:ext>
            </a:extLst>
          </p:cNvPr>
          <p:cNvSpPr>
            <a:spLocks noGrp="1"/>
          </p:cNvSpPr>
          <p:nvPr>
            <p:ph type="body" sz="quarter" idx="19" hasCustomPrompt="1"/>
          </p:nvPr>
        </p:nvSpPr>
        <p:spPr>
          <a:xfrm>
            <a:off x="739974"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4</a:t>
            </a:r>
            <a:endParaRPr lang="nl-BE"/>
          </a:p>
        </p:txBody>
      </p:sp>
      <p:sp>
        <p:nvSpPr>
          <p:cNvPr id="12" name="Text Placeholder 18">
            <a:extLst>
              <a:ext uri="{FF2B5EF4-FFF2-40B4-BE49-F238E27FC236}">
                <a16:creationId xmlns:a16="http://schemas.microsoft.com/office/drawing/2014/main" id="{D61BE41C-75A4-48E3-B604-4BFE11C27961}"/>
              </a:ext>
            </a:extLst>
          </p:cNvPr>
          <p:cNvSpPr>
            <a:spLocks noGrp="1"/>
          </p:cNvSpPr>
          <p:nvPr>
            <p:ph type="body" sz="quarter" idx="20" hasCustomPrompt="1"/>
          </p:nvPr>
        </p:nvSpPr>
        <p:spPr>
          <a:xfrm>
            <a:off x="1516261" y="5141875"/>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14" name="Text Placeholder 26">
            <a:extLst>
              <a:ext uri="{FF2B5EF4-FFF2-40B4-BE49-F238E27FC236}">
                <a16:creationId xmlns:a16="http://schemas.microsoft.com/office/drawing/2014/main" id="{FFF18092-6E59-403D-9313-EDD22B035F0C}"/>
              </a:ext>
            </a:extLst>
          </p:cNvPr>
          <p:cNvSpPr>
            <a:spLocks noGrp="1"/>
          </p:cNvSpPr>
          <p:nvPr>
            <p:ph type="body" sz="quarter" idx="22" hasCustomPrompt="1"/>
          </p:nvPr>
        </p:nvSpPr>
        <p:spPr>
          <a:xfrm>
            <a:off x="739974" y="5141875"/>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5</a:t>
            </a:r>
            <a:endParaRPr lang="nl-BE"/>
          </a:p>
        </p:txBody>
      </p:sp>
      <p:sp>
        <p:nvSpPr>
          <p:cNvPr id="18" name="Text Placeholder 18">
            <a:extLst>
              <a:ext uri="{FF2B5EF4-FFF2-40B4-BE49-F238E27FC236}">
                <a16:creationId xmlns:a16="http://schemas.microsoft.com/office/drawing/2014/main" id="{FCFA85A9-33E3-40E7-97FA-27845B28EB5A}"/>
              </a:ext>
            </a:extLst>
          </p:cNvPr>
          <p:cNvSpPr>
            <a:spLocks noGrp="1"/>
          </p:cNvSpPr>
          <p:nvPr>
            <p:ph type="body" sz="quarter" idx="24" hasCustomPrompt="1"/>
          </p:nvPr>
        </p:nvSpPr>
        <p:spPr>
          <a:xfrm>
            <a:off x="7264900" y="183948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3" name="Text Placeholder 18">
            <a:extLst>
              <a:ext uri="{FF2B5EF4-FFF2-40B4-BE49-F238E27FC236}">
                <a16:creationId xmlns:a16="http://schemas.microsoft.com/office/drawing/2014/main" id="{1736D838-02CF-45E3-A60D-036D9E2FFC45}"/>
              </a:ext>
            </a:extLst>
          </p:cNvPr>
          <p:cNvSpPr>
            <a:spLocks noGrp="1"/>
          </p:cNvSpPr>
          <p:nvPr>
            <p:ph type="body" sz="quarter" idx="25" hasCustomPrompt="1"/>
          </p:nvPr>
        </p:nvSpPr>
        <p:spPr>
          <a:xfrm>
            <a:off x="7264900" y="2668163"/>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4" name="Text Placeholder 18">
            <a:extLst>
              <a:ext uri="{FF2B5EF4-FFF2-40B4-BE49-F238E27FC236}">
                <a16:creationId xmlns:a16="http://schemas.microsoft.com/office/drawing/2014/main" id="{A1643BE0-6862-455B-83B9-02CB753CA3A7}"/>
              </a:ext>
            </a:extLst>
          </p:cNvPr>
          <p:cNvSpPr>
            <a:spLocks noGrp="1"/>
          </p:cNvSpPr>
          <p:nvPr>
            <p:ph type="body" sz="quarter" idx="26" hasCustomPrompt="1"/>
          </p:nvPr>
        </p:nvSpPr>
        <p:spPr>
          <a:xfrm>
            <a:off x="7264900" y="3496838"/>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25" name="Text Placeholder 18">
            <a:extLst>
              <a:ext uri="{FF2B5EF4-FFF2-40B4-BE49-F238E27FC236}">
                <a16:creationId xmlns:a16="http://schemas.microsoft.com/office/drawing/2014/main" id="{7F59E9B4-CAAC-47CE-B109-217BC3F5D437}"/>
              </a:ext>
            </a:extLst>
          </p:cNvPr>
          <p:cNvSpPr>
            <a:spLocks noGrp="1"/>
          </p:cNvSpPr>
          <p:nvPr>
            <p:ph type="body" sz="quarter" idx="27" hasCustomPrompt="1"/>
          </p:nvPr>
        </p:nvSpPr>
        <p:spPr>
          <a:xfrm>
            <a:off x="7264900" y="4310089"/>
            <a:ext cx="3956050" cy="576262"/>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5pPr marL="1828800" indent="0" algn="l">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Agenda</a:t>
            </a:r>
            <a:endParaRPr lang="nl-BE"/>
          </a:p>
        </p:txBody>
      </p:sp>
      <p:sp>
        <p:nvSpPr>
          <p:cNvPr id="26" name="Text Placeholder 26">
            <a:extLst>
              <a:ext uri="{FF2B5EF4-FFF2-40B4-BE49-F238E27FC236}">
                <a16:creationId xmlns:a16="http://schemas.microsoft.com/office/drawing/2014/main" id="{D35AFF1E-57C8-4077-818C-148F7A87C57B}"/>
              </a:ext>
            </a:extLst>
          </p:cNvPr>
          <p:cNvSpPr>
            <a:spLocks noGrp="1"/>
          </p:cNvSpPr>
          <p:nvPr>
            <p:ph type="body" sz="quarter" idx="28" hasCustomPrompt="1"/>
          </p:nvPr>
        </p:nvSpPr>
        <p:spPr>
          <a:xfrm>
            <a:off x="6488613" y="183948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6</a:t>
            </a:r>
            <a:endParaRPr lang="nl-BE"/>
          </a:p>
        </p:txBody>
      </p:sp>
      <p:sp>
        <p:nvSpPr>
          <p:cNvPr id="31" name="Text Placeholder 26">
            <a:extLst>
              <a:ext uri="{FF2B5EF4-FFF2-40B4-BE49-F238E27FC236}">
                <a16:creationId xmlns:a16="http://schemas.microsoft.com/office/drawing/2014/main" id="{55510016-D64E-4AFA-B987-BE2E8EC49A64}"/>
              </a:ext>
            </a:extLst>
          </p:cNvPr>
          <p:cNvSpPr>
            <a:spLocks noGrp="1"/>
          </p:cNvSpPr>
          <p:nvPr>
            <p:ph type="body" sz="quarter" idx="29" hasCustomPrompt="1"/>
          </p:nvPr>
        </p:nvSpPr>
        <p:spPr>
          <a:xfrm>
            <a:off x="6488613" y="2668163"/>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7</a:t>
            </a:r>
            <a:endParaRPr lang="nl-BE"/>
          </a:p>
        </p:txBody>
      </p:sp>
      <p:sp>
        <p:nvSpPr>
          <p:cNvPr id="32" name="Text Placeholder 26">
            <a:extLst>
              <a:ext uri="{FF2B5EF4-FFF2-40B4-BE49-F238E27FC236}">
                <a16:creationId xmlns:a16="http://schemas.microsoft.com/office/drawing/2014/main" id="{E9CF2313-C895-4F2E-8102-05ADF13F5760}"/>
              </a:ext>
            </a:extLst>
          </p:cNvPr>
          <p:cNvSpPr>
            <a:spLocks noGrp="1"/>
          </p:cNvSpPr>
          <p:nvPr>
            <p:ph type="body" sz="quarter" idx="30" hasCustomPrompt="1"/>
          </p:nvPr>
        </p:nvSpPr>
        <p:spPr>
          <a:xfrm>
            <a:off x="6488613" y="3496838"/>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8</a:t>
            </a:r>
            <a:endParaRPr lang="nl-BE"/>
          </a:p>
        </p:txBody>
      </p:sp>
      <p:sp>
        <p:nvSpPr>
          <p:cNvPr id="33" name="Text Placeholder 26">
            <a:extLst>
              <a:ext uri="{FF2B5EF4-FFF2-40B4-BE49-F238E27FC236}">
                <a16:creationId xmlns:a16="http://schemas.microsoft.com/office/drawing/2014/main" id="{25640688-C524-4E70-9674-19346C8EB944}"/>
              </a:ext>
            </a:extLst>
          </p:cNvPr>
          <p:cNvSpPr>
            <a:spLocks noGrp="1"/>
          </p:cNvSpPr>
          <p:nvPr>
            <p:ph type="body" sz="quarter" idx="31" hasCustomPrompt="1"/>
          </p:nvPr>
        </p:nvSpPr>
        <p:spPr>
          <a:xfrm>
            <a:off x="6488613" y="4310089"/>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9</a:t>
            </a:r>
            <a:endParaRPr lang="nl-BE"/>
          </a:p>
        </p:txBody>
      </p:sp>
      <p:sp>
        <p:nvSpPr>
          <p:cNvPr id="34" name="Text Placeholder 18">
            <a:extLst>
              <a:ext uri="{FF2B5EF4-FFF2-40B4-BE49-F238E27FC236}">
                <a16:creationId xmlns:a16="http://schemas.microsoft.com/office/drawing/2014/main" id="{AF4A10B1-C6C6-4376-ACE0-FE4885AC288C}"/>
              </a:ext>
            </a:extLst>
          </p:cNvPr>
          <p:cNvSpPr>
            <a:spLocks noGrp="1"/>
          </p:cNvSpPr>
          <p:nvPr>
            <p:ph type="body" sz="quarter" idx="32" hasCustomPrompt="1"/>
          </p:nvPr>
        </p:nvSpPr>
        <p:spPr>
          <a:xfrm>
            <a:off x="7264900" y="5153987"/>
            <a:ext cx="3956050" cy="576262"/>
          </a:xfrm>
          <a:prstGeom prst="rect">
            <a:avLst/>
          </a:prstGeom>
        </p:spPr>
        <p:txBody>
          <a:bodyPr anchor="ctr"/>
          <a:lstStyle>
            <a:lvl1pPr marL="0" indent="0">
              <a:buNone/>
              <a:defRPr sz="1800"/>
            </a:lvl1pPr>
            <a:lvl5pPr marL="1828800" indent="0" algn="l">
              <a:buNone/>
              <a:defRPr/>
            </a:lvl5pPr>
          </a:lstStyle>
          <a:p>
            <a:pPr lvl="0"/>
            <a:r>
              <a:rPr lang="en-US"/>
              <a:t>Agenda</a:t>
            </a:r>
            <a:endParaRPr lang="nl-BE"/>
          </a:p>
        </p:txBody>
      </p:sp>
      <p:sp>
        <p:nvSpPr>
          <p:cNvPr id="36" name="Text Placeholder 26">
            <a:extLst>
              <a:ext uri="{FF2B5EF4-FFF2-40B4-BE49-F238E27FC236}">
                <a16:creationId xmlns:a16="http://schemas.microsoft.com/office/drawing/2014/main" id="{4B204124-6FD7-4D4D-9525-335399BAC23F}"/>
              </a:ext>
            </a:extLst>
          </p:cNvPr>
          <p:cNvSpPr>
            <a:spLocks noGrp="1"/>
          </p:cNvSpPr>
          <p:nvPr>
            <p:ph type="body" sz="quarter" idx="34" hasCustomPrompt="1"/>
          </p:nvPr>
        </p:nvSpPr>
        <p:spPr>
          <a:xfrm>
            <a:off x="6488613" y="5153987"/>
            <a:ext cx="569912" cy="576262"/>
          </a:xfrm>
          <a:prstGeom prst="roundRect">
            <a:avLst/>
          </a:prstGeom>
          <a:solidFill>
            <a:schemeClr val="accent3"/>
          </a:solidFill>
          <a:ln>
            <a:noFill/>
          </a:ln>
          <a:effectLst/>
        </p:spPr>
        <p:txBody>
          <a:bodyPr anchor="ctr"/>
          <a:lstStyle>
            <a:lvl1pPr marL="0" indent="0" algn="ctr">
              <a:buNone/>
              <a:defRPr sz="1800" b="1">
                <a:solidFill>
                  <a:schemeClr val="bg1"/>
                </a:solidFill>
              </a:defRPr>
            </a:lvl1pPr>
          </a:lstStyle>
          <a:p>
            <a:pPr lvl="0"/>
            <a:r>
              <a:rPr lang="en-GB"/>
              <a:t>10</a:t>
            </a:r>
            <a:endParaRPr lang="nl-BE"/>
          </a:p>
        </p:txBody>
      </p:sp>
      <p:sp>
        <p:nvSpPr>
          <p:cNvPr id="35" name="Footer Placeholder 3">
            <a:extLst>
              <a:ext uri="{FF2B5EF4-FFF2-40B4-BE49-F238E27FC236}">
                <a16:creationId xmlns:a16="http://schemas.microsoft.com/office/drawing/2014/main" id="{3FA482AB-29EC-4330-8A95-6DB46E85422C}"/>
              </a:ext>
            </a:extLst>
          </p:cNvPr>
          <p:cNvSpPr>
            <a:spLocks noGrp="1"/>
          </p:cNvSpPr>
          <p:nvPr>
            <p:ph type="ftr" sz="quarter" idx="3"/>
          </p:nvPr>
        </p:nvSpPr>
        <p:spPr>
          <a:xfrm>
            <a:off x="1166040" y="6318299"/>
            <a:ext cx="4122781" cy="365125"/>
          </a:xfrm>
          <a:prstGeom prst="rect">
            <a:avLst/>
          </a:prstGeom>
        </p:spPr>
        <p:txBody>
          <a:bodyPr/>
          <a:lstStyle>
            <a:defPPr>
              <a:defRPr lang="nl-BE"/>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p>
        </p:txBody>
      </p:sp>
      <p:sp>
        <p:nvSpPr>
          <p:cNvPr id="37" name="Slide Number Placeholder 5">
            <a:extLst>
              <a:ext uri="{FF2B5EF4-FFF2-40B4-BE49-F238E27FC236}">
                <a16:creationId xmlns:a16="http://schemas.microsoft.com/office/drawing/2014/main" id="{D85A8FD7-1376-4A67-A14F-F4ADF30F3500}"/>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38" name="Picture 37">
            <a:extLst>
              <a:ext uri="{FF2B5EF4-FFF2-40B4-BE49-F238E27FC236}">
                <a16:creationId xmlns:a16="http://schemas.microsoft.com/office/drawing/2014/main" id="{23CBA0AC-45E2-445D-8198-2250382AE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6508699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btitle 1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663459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btitle 2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E3E40-AF6E-474F-87D6-870C22846401}"/>
              </a:ext>
            </a:extLst>
          </p:cNvPr>
          <p:cNvSpPr/>
          <p:nvPr userDrawn="1"/>
        </p:nvSpPr>
        <p:spPr>
          <a:xfrm>
            <a:off x="570640" y="2708825"/>
            <a:ext cx="4811713" cy="3025083"/>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9" name="Picture Placeholder 9">
            <a:extLst>
              <a:ext uri="{FF2B5EF4-FFF2-40B4-BE49-F238E27FC236}">
                <a16:creationId xmlns:a16="http://schemas.microsoft.com/office/drawing/2014/main" id="{650AB9EA-1347-4BDF-A73B-70D84030F200}"/>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10" name="Text Placeholder 10">
            <a:extLst>
              <a:ext uri="{FF2B5EF4-FFF2-40B4-BE49-F238E27FC236}">
                <a16:creationId xmlns:a16="http://schemas.microsoft.com/office/drawing/2014/main" id="{E6DA0F77-4A55-424B-BA3B-92D992551030}"/>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11" name="Text Placeholder 3">
            <a:extLst>
              <a:ext uri="{FF2B5EF4-FFF2-40B4-BE49-F238E27FC236}">
                <a16:creationId xmlns:a16="http://schemas.microsoft.com/office/drawing/2014/main" id="{5B873543-FCEB-476A-829A-35CDBEE58AB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D0775695-F823-4BFB-AE01-EA160967A557}"/>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E3DBFB80-E6DD-4F7B-B7EB-C364A6ADCCA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36CCABF8-CD32-4026-BA7E-231052A00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130436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ubtitle 3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D8FBF45-C9C6-4CD9-B23F-C745276BB366}"/>
              </a:ext>
            </a:extLst>
          </p:cNvPr>
          <p:cNvSpPr>
            <a:spLocks noGrp="1"/>
          </p:cNvSpPr>
          <p:nvPr>
            <p:ph type="pic" sz="quarter" idx="10"/>
          </p:nvPr>
        </p:nvSpPr>
        <p:spPr>
          <a:xfrm>
            <a:off x="4296000" y="603250"/>
            <a:ext cx="3600000" cy="5400000"/>
          </a:xfrm>
          <a:prstGeom prst="rect">
            <a:avLst/>
          </a:prstGeom>
        </p:spPr>
        <p:txBody>
          <a:bodyPr/>
          <a:lstStyle/>
          <a:p>
            <a:endParaRPr lang="nl-BE"/>
          </a:p>
        </p:txBody>
      </p:sp>
      <p:sp>
        <p:nvSpPr>
          <p:cNvPr id="3" name="Rectangle 2">
            <a:extLst>
              <a:ext uri="{FF2B5EF4-FFF2-40B4-BE49-F238E27FC236}">
                <a16:creationId xmlns:a16="http://schemas.microsoft.com/office/drawing/2014/main" id="{9512E118-4556-44EB-BB6A-208CD3530023}"/>
              </a:ext>
            </a:extLst>
          </p:cNvPr>
          <p:cNvSpPr/>
          <p:nvPr userDrawn="1"/>
        </p:nvSpPr>
        <p:spPr>
          <a:xfrm>
            <a:off x="600918" y="2708825"/>
            <a:ext cx="4811713" cy="302508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1" name="Text Placeholder 10">
            <a:extLst>
              <a:ext uri="{FF2B5EF4-FFF2-40B4-BE49-F238E27FC236}">
                <a16:creationId xmlns:a16="http://schemas.microsoft.com/office/drawing/2014/main" id="{CF7AB43B-7180-4131-9809-3DE78D888494}"/>
              </a:ext>
            </a:extLst>
          </p:cNvPr>
          <p:cNvSpPr>
            <a:spLocks noGrp="1"/>
          </p:cNvSpPr>
          <p:nvPr>
            <p:ph type="body" sz="quarter" idx="12" hasCustomPrompt="1"/>
          </p:nvPr>
        </p:nvSpPr>
        <p:spPr>
          <a:xfrm>
            <a:off x="1010249" y="4772015"/>
            <a:ext cx="1241425" cy="1065212"/>
          </a:xfrm>
          <a:prstGeom prst="rect">
            <a:avLst/>
          </a:prstGeom>
        </p:spPr>
        <p:txBody>
          <a:bodyPr/>
          <a:lstStyle>
            <a:lvl1pPr marL="0" indent="0">
              <a:buNone/>
              <a:defRPr sz="6000" b="1">
                <a:solidFill>
                  <a:schemeClr val="bg1"/>
                </a:solidFill>
              </a:defRPr>
            </a:lvl1pPr>
          </a:lstStyle>
          <a:p>
            <a:pPr lvl="0"/>
            <a:r>
              <a:rPr lang="en-US"/>
              <a:t>#</a:t>
            </a:r>
            <a:endParaRPr lang="nl-BE"/>
          </a:p>
        </p:txBody>
      </p:sp>
      <p:sp>
        <p:nvSpPr>
          <p:cNvPr id="4" name="Text Placeholder 3">
            <a:extLst>
              <a:ext uri="{FF2B5EF4-FFF2-40B4-BE49-F238E27FC236}">
                <a16:creationId xmlns:a16="http://schemas.microsoft.com/office/drawing/2014/main" id="{F5132532-1D8C-49CB-A610-1AF5DA47D829}"/>
              </a:ext>
            </a:extLst>
          </p:cNvPr>
          <p:cNvSpPr>
            <a:spLocks noGrp="1"/>
          </p:cNvSpPr>
          <p:nvPr>
            <p:ph type="body" sz="quarter" idx="11" hasCustomPrompt="1"/>
          </p:nvPr>
        </p:nvSpPr>
        <p:spPr>
          <a:xfrm>
            <a:off x="4295999" y="3614738"/>
            <a:ext cx="3600001" cy="2119312"/>
          </a:xfrm>
          <a:prstGeom prst="rect">
            <a:avLst/>
          </a:prstGeom>
        </p:spPr>
        <p:txBody>
          <a:bodyPr anchor="b"/>
          <a:lstStyle>
            <a:lvl1pPr marL="0" indent="0">
              <a:buFontTx/>
              <a:buNone/>
              <a:defRPr sz="4000">
                <a:solidFill>
                  <a:schemeClr val="bg1"/>
                </a:solidFill>
              </a:defRPr>
            </a:lvl1pPr>
          </a:lstStyle>
          <a:p>
            <a:pPr lvl="0"/>
            <a:r>
              <a:rPr lang="en-US"/>
              <a:t>Title</a:t>
            </a:r>
            <a:endParaRPr lang="nl-BE"/>
          </a:p>
        </p:txBody>
      </p:sp>
      <p:sp>
        <p:nvSpPr>
          <p:cNvPr id="13" name="Footer Placeholder 3">
            <a:extLst>
              <a:ext uri="{FF2B5EF4-FFF2-40B4-BE49-F238E27FC236}">
                <a16:creationId xmlns:a16="http://schemas.microsoft.com/office/drawing/2014/main" id="{41B85AB0-7643-4FC7-A912-C114D12C417F}"/>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4" name="Slide Number Placeholder 5">
            <a:extLst>
              <a:ext uri="{FF2B5EF4-FFF2-40B4-BE49-F238E27FC236}">
                <a16:creationId xmlns:a16="http://schemas.microsoft.com/office/drawing/2014/main" id="{34C9969A-D2F8-48DC-84DF-C1A193A0441A}"/>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1DC18A66-981B-4E61-A33C-F1EDBE91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7090773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Graphs Layout">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A2D15C1C-C09A-44FC-B9EE-4586B596E828}"/>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Footer Placeholder 3">
            <a:extLst>
              <a:ext uri="{FF2B5EF4-FFF2-40B4-BE49-F238E27FC236}">
                <a16:creationId xmlns:a16="http://schemas.microsoft.com/office/drawing/2014/main" id="{575A025B-CFFA-4711-91C9-CD36EEB9BF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1B2FCC96-AF7B-4175-B87C-F2D28EA013B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Chart Placeholder 11">
            <a:extLst>
              <a:ext uri="{FF2B5EF4-FFF2-40B4-BE49-F238E27FC236}">
                <a16:creationId xmlns:a16="http://schemas.microsoft.com/office/drawing/2014/main" id="{94F3D151-6EC7-4396-8304-F9F88975688C}"/>
              </a:ext>
            </a:extLst>
          </p:cNvPr>
          <p:cNvSpPr>
            <a:spLocks noGrp="1"/>
          </p:cNvSpPr>
          <p:nvPr>
            <p:ph type="chart" sz="quarter" idx="12"/>
          </p:nvPr>
        </p:nvSpPr>
        <p:spPr>
          <a:xfrm>
            <a:off x="739974" y="2040467"/>
            <a:ext cx="4764594" cy="3271308"/>
          </a:xfrm>
          <a:prstGeom prst="rect">
            <a:avLst/>
          </a:prstGeom>
        </p:spPr>
        <p:txBody>
          <a:bodyPr/>
          <a:lstStyle>
            <a:lvl1pPr marL="0" indent="0">
              <a:buNone/>
              <a:defRPr/>
            </a:lvl1pPr>
          </a:lstStyle>
          <a:p>
            <a:endParaRPr lang="nl-BE"/>
          </a:p>
        </p:txBody>
      </p:sp>
      <p:sp>
        <p:nvSpPr>
          <p:cNvPr id="14" name="Chart Placeholder 11">
            <a:extLst>
              <a:ext uri="{FF2B5EF4-FFF2-40B4-BE49-F238E27FC236}">
                <a16:creationId xmlns:a16="http://schemas.microsoft.com/office/drawing/2014/main" id="{15457BEE-BDA9-44DD-9FB2-F110E032CAA8}"/>
              </a:ext>
            </a:extLst>
          </p:cNvPr>
          <p:cNvSpPr>
            <a:spLocks noGrp="1"/>
          </p:cNvSpPr>
          <p:nvPr>
            <p:ph type="chart" sz="quarter" idx="13"/>
          </p:nvPr>
        </p:nvSpPr>
        <p:spPr>
          <a:xfrm>
            <a:off x="6480698" y="2040186"/>
            <a:ext cx="4764594" cy="3271308"/>
          </a:xfrm>
          <a:prstGeom prst="rect">
            <a:avLst/>
          </a:prstGeom>
        </p:spPr>
        <p:txBody>
          <a:bodyPr/>
          <a:lstStyle>
            <a:lvl1pPr marL="0" indent="0">
              <a:buNone/>
              <a:defRPr/>
            </a:lvl1pPr>
          </a:lstStyle>
          <a:p>
            <a:endParaRPr lang="nl-BE"/>
          </a:p>
        </p:txBody>
      </p:sp>
      <p:pic>
        <p:nvPicPr>
          <p:cNvPr id="7" name="Picture 6">
            <a:extLst>
              <a:ext uri="{FF2B5EF4-FFF2-40B4-BE49-F238E27FC236}">
                <a16:creationId xmlns:a16="http://schemas.microsoft.com/office/drawing/2014/main" id="{057CDAC6-4D8A-4E97-A8DE-439A66F3D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0469060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 Text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570639"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4969394"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4969394"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2"/>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939995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Photo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7473332"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570639"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570639"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292059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1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F9A93716-6601-4B99-93C2-D34EC1888B9C}"/>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49971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Text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CF4B29-04E0-4A47-8723-AF7BDA0BC4FD}"/>
              </a:ext>
            </a:extLst>
          </p:cNvPr>
          <p:cNvSpPr>
            <a:spLocks noGrp="1"/>
          </p:cNvSpPr>
          <p:nvPr>
            <p:ph type="pic" sz="quarter" idx="10"/>
          </p:nvPr>
        </p:nvSpPr>
        <p:spPr>
          <a:xfrm>
            <a:off x="570639" y="645757"/>
            <a:ext cx="3600000" cy="5400000"/>
          </a:xfrm>
          <a:prstGeom prst="rect">
            <a:avLst/>
          </a:prstGeom>
        </p:spPr>
        <p:txBody>
          <a:bodyPr/>
          <a:lstStyle/>
          <a:p>
            <a:endParaRPr lang="nl-BE"/>
          </a:p>
        </p:txBody>
      </p:sp>
      <p:sp>
        <p:nvSpPr>
          <p:cNvPr id="9" name="Footer Placeholder 3">
            <a:extLst>
              <a:ext uri="{FF2B5EF4-FFF2-40B4-BE49-F238E27FC236}">
                <a16:creationId xmlns:a16="http://schemas.microsoft.com/office/drawing/2014/main" id="{E9514EDE-69C8-4D42-BBB9-A041F2E118F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3675572D-6962-4443-B46A-62386EEBDAF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3" name="Text Placeholder 6">
            <a:extLst>
              <a:ext uri="{FF2B5EF4-FFF2-40B4-BE49-F238E27FC236}">
                <a16:creationId xmlns:a16="http://schemas.microsoft.com/office/drawing/2014/main" id="{8123350F-4AFC-4CA8-A284-61A409BFFE78}"/>
              </a:ext>
            </a:extLst>
          </p:cNvPr>
          <p:cNvSpPr>
            <a:spLocks noGrp="1"/>
          </p:cNvSpPr>
          <p:nvPr>
            <p:ph type="body" sz="quarter" idx="12" hasCustomPrompt="1"/>
          </p:nvPr>
        </p:nvSpPr>
        <p:spPr>
          <a:xfrm>
            <a:off x="4969394" y="1410678"/>
            <a:ext cx="6103938" cy="527123"/>
          </a:xfrm>
          <a:prstGeom prst="rect">
            <a:avLst/>
          </a:prstGeom>
        </p:spPr>
        <p:txBody>
          <a:bodyPr/>
          <a:lstStyle>
            <a:lvl1pPr marL="0" indent="0">
              <a:buClr>
                <a:schemeClr val="accent5"/>
              </a:buClr>
              <a:buFont typeface="Verdana" panose="020B0604030504040204" pitchFamily="34" charset="0"/>
              <a:buNone/>
              <a:defRPr sz="3200" b="1">
                <a:latin typeface="+mn-lt"/>
              </a:defRPr>
            </a:lvl1pPr>
            <a:lvl2pPr marL="457200" indent="0">
              <a:buClr>
                <a:schemeClr val="accent5"/>
              </a:buClr>
              <a:buFont typeface="Verdana" panose="020B0604030504040204" pitchFamily="34" charset="0"/>
              <a:buNone/>
              <a:defRPr sz="2000"/>
            </a:lvl2pPr>
            <a:lvl3pPr marL="914400" indent="0">
              <a:buClr>
                <a:schemeClr val="accent5"/>
              </a:buClr>
              <a:buFont typeface="Verdana" panose="020B0604030504040204" pitchFamily="34" charset="0"/>
              <a:buNone/>
              <a:defRPr sz="1800"/>
            </a:lvl3pPr>
            <a:lvl4pPr marL="1371600" indent="0">
              <a:buClr>
                <a:schemeClr val="accent5"/>
              </a:buClr>
              <a:buFont typeface="Verdana" panose="020B0604030504040204" pitchFamily="34" charset="0"/>
              <a:buNone/>
              <a:defRPr sz="1600"/>
            </a:lvl4pPr>
            <a:lvl5pPr marL="1828800" indent="0">
              <a:buClr>
                <a:schemeClr val="accent5"/>
              </a:buClr>
              <a:buFont typeface="Verdana" panose="020B0604030504040204" pitchFamily="34" charset="0"/>
              <a:buNone/>
              <a:defRPr sz="1600"/>
            </a:lvl5pPr>
          </a:lstStyle>
          <a:p>
            <a:pPr lvl="0"/>
            <a:r>
              <a:rPr lang="en-US"/>
              <a:t>Title</a:t>
            </a:r>
          </a:p>
        </p:txBody>
      </p:sp>
      <p:sp>
        <p:nvSpPr>
          <p:cNvPr id="14" name="Text Placeholder 6">
            <a:extLst>
              <a:ext uri="{FF2B5EF4-FFF2-40B4-BE49-F238E27FC236}">
                <a16:creationId xmlns:a16="http://schemas.microsoft.com/office/drawing/2014/main" id="{6191556A-D63E-47E0-9CD5-EA9BEFA0A8C2}"/>
              </a:ext>
            </a:extLst>
          </p:cNvPr>
          <p:cNvSpPr>
            <a:spLocks noGrp="1"/>
          </p:cNvSpPr>
          <p:nvPr>
            <p:ph type="body" sz="quarter" idx="13" hasCustomPrompt="1"/>
          </p:nvPr>
        </p:nvSpPr>
        <p:spPr>
          <a:xfrm>
            <a:off x="4969394" y="1968805"/>
            <a:ext cx="6103938" cy="4076952"/>
          </a:xfrm>
          <a:prstGeom prst="rect">
            <a:avLst/>
          </a:prstGeom>
        </p:spPr>
        <p:txBody>
          <a:bodyPr/>
          <a:lstStyle>
            <a:lvl1pPr marL="342900" indent="-342900">
              <a:buClr>
                <a:schemeClr val="accent1"/>
              </a:buClr>
              <a:buFont typeface="Calibri" panose="020F0502020204030204" pitchFamily="34" charset="0"/>
              <a:buChar char="—"/>
              <a:defRPr sz="2400" b="0">
                <a:latin typeface="+mn-lt"/>
              </a:defRPr>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2"/>
            <a:endParaRPr lang="nl-BE"/>
          </a:p>
        </p:txBody>
      </p:sp>
      <p:pic>
        <p:nvPicPr>
          <p:cNvPr id="8" name="Picture 7">
            <a:extLst>
              <a:ext uri="{FF2B5EF4-FFF2-40B4-BE49-F238E27FC236}">
                <a16:creationId xmlns:a16="http://schemas.microsoft.com/office/drawing/2014/main" id="{D7E5F45F-F7F5-4959-843D-66311C0FBF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909104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2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87C0DE3B-1E66-4438-A2B3-A4EAD97A9C66}"/>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752408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3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2271C-61A1-4090-AE3D-FE2D9774E4F2}"/>
              </a:ext>
            </a:extLst>
          </p:cNvPr>
          <p:cNvSpPr/>
          <p:nvPr userDrawn="1"/>
        </p:nvSpPr>
        <p:spPr>
          <a:xfrm>
            <a:off x="2" y="4461996"/>
            <a:ext cx="388188" cy="2396003"/>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25F2E66A-D4DC-4BD6-ABE4-E834140A44E8}"/>
              </a:ext>
            </a:extLst>
          </p:cNvPr>
          <p:cNvSpPr/>
          <p:nvPr userDrawn="1"/>
        </p:nvSpPr>
        <p:spPr>
          <a:xfrm>
            <a:off x="11335109" y="0"/>
            <a:ext cx="856891" cy="4461997"/>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chemeClr val="accent1"/>
              </a:solidFill>
            </a:endParaRPr>
          </a:p>
        </p:txBody>
      </p:sp>
      <p:sp>
        <p:nvSpPr>
          <p:cNvPr id="10" name="Text Placeholder 16">
            <a:extLst>
              <a:ext uri="{FF2B5EF4-FFF2-40B4-BE49-F238E27FC236}">
                <a16:creationId xmlns:a16="http://schemas.microsoft.com/office/drawing/2014/main" id="{896699B0-5032-485A-83BC-0FDBB1D777C0}"/>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Footer Placeholder 3">
            <a:extLst>
              <a:ext uri="{FF2B5EF4-FFF2-40B4-BE49-F238E27FC236}">
                <a16:creationId xmlns:a16="http://schemas.microsoft.com/office/drawing/2014/main" id="{C7A663C1-4BA6-4FC4-A7BA-126E3F78BA4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3" name="Slide Number Placeholder 5">
            <a:extLst>
              <a:ext uri="{FF2B5EF4-FFF2-40B4-BE49-F238E27FC236}">
                <a16:creationId xmlns:a16="http://schemas.microsoft.com/office/drawing/2014/main" id="{BCB3E8E5-7D0D-46BD-B58C-3A0E0D0B4ECD}"/>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8" name="Picture 7">
            <a:extLst>
              <a:ext uri="{FF2B5EF4-FFF2-40B4-BE49-F238E27FC236}">
                <a16:creationId xmlns:a16="http://schemas.microsoft.com/office/drawing/2014/main" id="{B24CD00D-9644-49A1-8A00-BECAC0FB97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9" name="Text Placeholder 6">
            <a:extLst>
              <a:ext uri="{FF2B5EF4-FFF2-40B4-BE49-F238E27FC236}">
                <a16:creationId xmlns:a16="http://schemas.microsoft.com/office/drawing/2014/main" id="{6EF06A9F-EB06-492F-B975-00DA32201C3D}"/>
              </a:ext>
            </a:extLst>
          </p:cNvPr>
          <p:cNvSpPr>
            <a:spLocks noGrp="1"/>
          </p:cNvSpPr>
          <p:nvPr>
            <p:ph type="body" sz="quarter" idx="12" hasCustomPrompt="1"/>
          </p:nvPr>
        </p:nvSpPr>
        <p:spPr>
          <a:xfrm>
            <a:off x="739975" y="1985963"/>
            <a:ext cx="10344968" cy="4191000"/>
          </a:xfrm>
          <a:prstGeom prst="rect">
            <a:avLst/>
          </a:prstGeom>
        </p:spPr>
        <p:txBody>
          <a:bodyPr/>
          <a:lstStyle>
            <a:lvl1pPr marL="228600" indent="-228600">
              <a:buClr>
                <a:schemeClr val="accent1"/>
              </a:buClr>
              <a:buFont typeface="Calibri" panose="020F0502020204030204" pitchFamily="34" charset="0"/>
              <a:buChar char="—"/>
              <a:defRPr sz="2400"/>
            </a:lvl1pPr>
            <a:lvl2pPr marL="685800" indent="-228600">
              <a:buClr>
                <a:schemeClr val="accent1"/>
              </a:buClr>
              <a:buFont typeface="Wingdings" panose="05000000000000000000" pitchFamily="2" charset="2"/>
              <a:buChar char="§"/>
              <a:defRPr sz="2000"/>
            </a:lvl2pPr>
            <a:lvl3pPr marL="1143000" indent="-228600">
              <a:buClr>
                <a:schemeClr val="accent1"/>
              </a:buClr>
              <a:buFont typeface="Wingdings" panose="05000000000000000000" pitchFamily="2" charset="2"/>
              <a:buChar char="§"/>
              <a:defRPr sz="1800"/>
            </a:lvl3pPr>
            <a:lvl4pPr marL="1600200" indent="-228600">
              <a:buClr>
                <a:schemeClr val="accent1"/>
              </a:buClr>
              <a:buFont typeface="Wingdings" panose="05000000000000000000" pitchFamily="2" charset="2"/>
              <a:buChar char="§"/>
              <a:defRPr sz="1600"/>
            </a:lvl4pPr>
            <a:lvl5pPr marL="2057400" indent="-228600">
              <a:buClr>
                <a:schemeClr val="accent1"/>
              </a:buClr>
              <a:buFont typeface="Wingdings" panose="05000000000000000000" pitchFamily="2" charset="2"/>
              <a:buChar char="§"/>
              <a:defRPr sz="1600"/>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614716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Picture below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14C2D53-D72A-4445-9314-8FF94A7F8F8B}"/>
              </a:ext>
            </a:extLst>
          </p:cNvPr>
          <p:cNvSpPr>
            <a:spLocks noGrp="1"/>
          </p:cNvSpPr>
          <p:nvPr>
            <p:ph type="pic" sz="quarter" idx="12"/>
          </p:nvPr>
        </p:nvSpPr>
        <p:spPr>
          <a:xfrm>
            <a:off x="0" y="3917992"/>
            <a:ext cx="12192000" cy="2940008"/>
          </a:xfrm>
          <a:prstGeom prst="rect">
            <a:avLst/>
          </a:prstGeom>
        </p:spPr>
        <p:txBody>
          <a:bodyPr/>
          <a:lstStyle/>
          <a:p>
            <a:endParaRPr lang="nl-BE"/>
          </a:p>
        </p:txBody>
      </p:sp>
      <p:sp>
        <p:nvSpPr>
          <p:cNvPr id="3" name="Text Placeholder 16">
            <a:extLst>
              <a:ext uri="{FF2B5EF4-FFF2-40B4-BE49-F238E27FC236}">
                <a16:creationId xmlns:a16="http://schemas.microsoft.com/office/drawing/2014/main" id="{E065CDD9-7A97-4A85-BC08-FD7076D06F0A}"/>
              </a:ext>
            </a:extLst>
          </p:cNvPr>
          <p:cNvSpPr>
            <a:spLocks noGrp="1"/>
          </p:cNvSpPr>
          <p:nvPr>
            <p:ph type="body" sz="quarter" idx="11" hasCustomPrompt="1"/>
          </p:nvPr>
        </p:nvSpPr>
        <p:spPr>
          <a:xfrm>
            <a:off x="739974" y="528638"/>
            <a:ext cx="10802054"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 name="Text Placeholder 6">
            <a:extLst>
              <a:ext uri="{FF2B5EF4-FFF2-40B4-BE49-F238E27FC236}">
                <a16:creationId xmlns:a16="http://schemas.microsoft.com/office/drawing/2014/main" id="{711C7A77-06B1-48DF-9EF4-715737CC472D}"/>
              </a:ext>
            </a:extLst>
          </p:cNvPr>
          <p:cNvSpPr>
            <a:spLocks noGrp="1"/>
          </p:cNvSpPr>
          <p:nvPr>
            <p:ph type="body" sz="quarter" idx="13"/>
          </p:nvPr>
        </p:nvSpPr>
        <p:spPr>
          <a:xfrm>
            <a:off x="739973" y="1610514"/>
            <a:ext cx="10802055" cy="1647414"/>
          </a:xfrm>
          <a:prstGeom prst="rect">
            <a:avLst/>
          </a:prstGeom>
        </p:spPr>
        <p:txBody>
          <a:bodyPr/>
          <a:lstStyle>
            <a:lvl1pPr marL="342900" indent="-342900">
              <a:buClr>
                <a:schemeClr val="accent1"/>
              </a:buClr>
              <a:buFont typeface="Calibri" panose="020F0502020204030204" pitchFamily="34" charset="0"/>
              <a:buChar char="—"/>
              <a:defRPr sz="2400"/>
            </a:lvl1pPr>
            <a:lvl2pPr marL="800100" indent="-342900">
              <a:buClr>
                <a:schemeClr val="accent1"/>
              </a:buClr>
              <a:buFont typeface="Wingdings" panose="05000000000000000000" pitchFamily="2" charset="2"/>
              <a:buChar char="§"/>
              <a:defRPr sz="2000"/>
            </a:lvl2pPr>
            <a:lvl3pPr marL="1200150" indent="-285750">
              <a:buClr>
                <a:schemeClr val="accent1"/>
              </a:buClr>
              <a:buFont typeface="Wingdings" panose="05000000000000000000" pitchFamily="2" charset="2"/>
              <a:buChar char="§"/>
              <a:defRPr sz="18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7" name="Picture 6">
            <a:extLst>
              <a:ext uri="{FF2B5EF4-FFF2-40B4-BE49-F238E27FC236}">
                <a16:creationId xmlns:a16="http://schemas.microsoft.com/office/drawing/2014/main" id="{A5446C08-4179-4279-981F-56C4F4DF4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248795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C2AAB6C4-8D3F-4664-AD2A-6AB5639DA934}"/>
              </a:ext>
            </a:extLst>
          </p:cNvPr>
          <p:cNvSpPr>
            <a:spLocks noGrp="1"/>
          </p:cNvSpPr>
          <p:nvPr>
            <p:ph type="body" sz="quarter" idx="13"/>
          </p:nvPr>
        </p:nvSpPr>
        <p:spPr>
          <a:xfrm>
            <a:off x="1690276" y="3966437"/>
            <a:ext cx="9423400" cy="563826"/>
          </a:xfrm>
          <a:prstGeom prst="rect">
            <a:avLst/>
          </a:prstGeom>
        </p:spPr>
        <p:txBody>
          <a:bodyPr anchor="b"/>
          <a:lstStyle>
            <a:lvl1pPr marL="0" indent="0">
              <a:buNone/>
              <a:defRPr sz="2800" i="0">
                <a:solidFill>
                  <a:schemeClr val="tx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9" name="Text Placeholder 8">
            <a:extLst>
              <a:ext uri="{FF2B5EF4-FFF2-40B4-BE49-F238E27FC236}">
                <a16:creationId xmlns:a16="http://schemas.microsoft.com/office/drawing/2014/main" id="{AC84E09E-414C-4B15-B616-896CD619F1C6}"/>
              </a:ext>
            </a:extLst>
          </p:cNvPr>
          <p:cNvSpPr>
            <a:spLocks noGrp="1"/>
          </p:cNvSpPr>
          <p:nvPr>
            <p:ph type="body" sz="quarter" idx="12"/>
          </p:nvPr>
        </p:nvSpPr>
        <p:spPr>
          <a:xfrm>
            <a:off x="1690276" y="2955147"/>
            <a:ext cx="9423400" cy="629428"/>
          </a:xfrm>
          <a:prstGeom prst="rect">
            <a:avLst/>
          </a:prstGeom>
        </p:spPr>
        <p:txBody>
          <a:bodyPr/>
          <a:lstStyle>
            <a:lvl1pPr marL="0" indent="0">
              <a:buNone/>
              <a:defRPr sz="4000" i="1">
                <a:solidFill>
                  <a:schemeClr val="accent1"/>
                </a:solidFill>
              </a:defRPr>
            </a:lvl1pPr>
            <a:lvl2pPr marL="457200" indent="0">
              <a:buNone/>
              <a:defRPr sz="3600" i="1">
                <a:solidFill>
                  <a:schemeClr val="accent5"/>
                </a:solidFill>
              </a:defRPr>
            </a:lvl2pPr>
            <a:lvl3pPr marL="914400" indent="0">
              <a:buNone/>
              <a:defRPr sz="3200" i="1">
                <a:solidFill>
                  <a:schemeClr val="accent5"/>
                </a:solidFill>
              </a:defRPr>
            </a:lvl3pPr>
            <a:lvl4pPr marL="1371600" indent="0">
              <a:buNone/>
              <a:defRPr sz="2800" i="1">
                <a:solidFill>
                  <a:schemeClr val="accent5"/>
                </a:solidFill>
              </a:defRPr>
            </a:lvl4pPr>
          </a:lstStyle>
          <a:p>
            <a:pPr lvl="0"/>
            <a:r>
              <a:rPr lang="en-US"/>
              <a:t>Edit Master text styles</a:t>
            </a:r>
          </a:p>
        </p:txBody>
      </p:sp>
      <p:sp>
        <p:nvSpPr>
          <p:cNvPr id="8" name="Text Placeholder 16">
            <a:extLst>
              <a:ext uri="{FF2B5EF4-FFF2-40B4-BE49-F238E27FC236}">
                <a16:creationId xmlns:a16="http://schemas.microsoft.com/office/drawing/2014/main" id="{B6641D9A-9451-4FEB-A09D-AF88236FBA34}"/>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4" name="Footer Placeholder 3">
            <a:extLst>
              <a:ext uri="{FF2B5EF4-FFF2-40B4-BE49-F238E27FC236}">
                <a16:creationId xmlns:a16="http://schemas.microsoft.com/office/drawing/2014/main" id="{2FEE81DB-28DC-454D-BCE6-776D57C44356}"/>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5" name="Slide Number Placeholder 5">
            <a:extLst>
              <a:ext uri="{FF2B5EF4-FFF2-40B4-BE49-F238E27FC236}">
                <a16:creationId xmlns:a16="http://schemas.microsoft.com/office/drawing/2014/main" id="{E46F9544-3ED3-409D-AF43-58DDB21EC58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7" name="Picture 6">
            <a:extLst>
              <a:ext uri="{FF2B5EF4-FFF2-40B4-BE49-F238E27FC236}">
                <a16:creationId xmlns:a16="http://schemas.microsoft.com/office/drawing/2014/main" id="{5ABBB465-CAE0-4816-9B71-C02D782074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3256216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4BBB94D5-0A17-4AD6-BC6D-70600E68F816}"/>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Footer Placeholder 3">
            <a:extLst>
              <a:ext uri="{FF2B5EF4-FFF2-40B4-BE49-F238E27FC236}">
                <a16:creationId xmlns:a16="http://schemas.microsoft.com/office/drawing/2014/main" id="{4A529105-6FF0-457E-A690-C821A7BB1D28}"/>
              </a:ext>
            </a:extLst>
          </p:cNvPr>
          <p:cNvSpPr>
            <a:spLocks noGrp="1"/>
          </p:cNvSpPr>
          <p:nvPr>
            <p:ph type="ftr" sz="quarter" idx="3"/>
          </p:nvPr>
        </p:nvSpPr>
        <p:spPr>
          <a:xfrm>
            <a:off x="1247459" y="6318299"/>
            <a:ext cx="4122781" cy="365125"/>
          </a:xfrm>
          <a:prstGeom prst="rect">
            <a:avLst/>
          </a:prstGeom>
        </p:spPr>
        <p:txBody>
          <a:bodyPr/>
          <a:lstStyle>
            <a:lvl1pPr>
              <a:defRPr sz="1050">
                <a:solidFill>
                  <a:schemeClr val="tx1"/>
                </a:solidFill>
              </a:defRPr>
            </a:lvl1pPr>
          </a:lstStyle>
          <a:p>
            <a:endParaRPr lang="nl-BE"/>
          </a:p>
        </p:txBody>
      </p:sp>
      <p:sp>
        <p:nvSpPr>
          <p:cNvPr id="10" name="Slide Number Placeholder 5">
            <a:extLst>
              <a:ext uri="{FF2B5EF4-FFF2-40B4-BE49-F238E27FC236}">
                <a16:creationId xmlns:a16="http://schemas.microsoft.com/office/drawing/2014/main" id="{7E85F4C7-3F6C-4237-8E4B-3337DEA4A005}"/>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1" name="SmartArt Placeholder 2">
            <a:extLst>
              <a:ext uri="{FF2B5EF4-FFF2-40B4-BE49-F238E27FC236}">
                <a16:creationId xmlns:a16="http://schemas.microsoft.com/office/drawing/2014/main" id="{A1DBD2C2-6150-4542-AEE7-DD84DA89D920}"/>
              </a:ext>
            </a:extLst>
          </p:cNvPr>
          <p:cNvSpPr>
            <a:spLocks noGrp="1"/>
          </p:cNvSpPr>
          <p:nvPr>
            <p:ph type="dgm" sz="quarter" idx="12"/>
          </p:nvPr>
        </p:nvSpPr>
        <p:spPr>
          <a:xfrm>
            <a:off x="739775" y="1598613"/>
            <a:ext cx="8942388" cy="3887787"/>
          </a:xfrm>
          <a:prstGeom prst="rect">
            <a:avLst/>
          </a:prstGeom>
        </p:spPr>
        <p:txBody>
          <a:bodyPr/>
          <a:lstStyle/>
          <a:p>
            <a:endParaRPr lang="nl-BE"/>
          </a:p>
        </p:txBody>
      </p:sp>
      <p:pic>
        <p:nvPicPr>
          <p:cNvPr id="6" name="Picture 5">
            <a:extLst>
              <a:ext uri="{FF2B5EF4-FFF2-40B4-BE49-F238E27FC236}">
                <a16:creationId xmlns:a16="http://schemas.microsoft.com/office/drawing/2014/main" id="{D31194BA-F341-47FF-9DDE-33E4841F58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730533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Con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8" name="Text Placeholder 7">
            <a:extLst>
              <a:ext uri="{FF2B5EF4-FFF2-40B4-BE49-F238E27FC236}">
                <a16:creationId xmlns:a16="http://schemas.microsoft.com/office/drawing/2014/main" id="{0686EA0A-6042-4ACC-A61F-281873503C4D}"/>
              </a:ext>
            </a:extLst>
          </p:cNvPr>
          <p:cNvSpPr>
            <a:spLocks noGrp="1"/>
          </p:cNvSpPr>
          <p:nvPr>
            <p:ph type="body" sz="quarter" idx="10" hasCustomPrompt="1"/>
          </p:nvPr>
        </p:nvSpPr>
        <p:spPr>
          <a:xfrm>
            <a:off x="6450230" y="2037950"/>
            <a:ext cx="4770720"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9D6D7BA5-D007-441E-87D9-CE8EC383958A}"/>
              </a:ext>
            </a:extLst>
          </p:cNvPr>
          <p:cNvSpPr>
            <a:spLocks noGrp="1"/>
          </p:cNvSpPr>
          <p:nvPr>
            <p:ph type="body" sz="quarter" idx="12" hasCustomPrompt="1"/>
          </p:nvPr>
        </p:nvSpPr>
        <p:spPr>
          <a:xfrm>
            <a:off x="739973" y="2040467"/>
            <a:ext cx="5001799" cy="3271308"/>
          </a:xfrm>
          <a:prstGeom prst="rect">
            <a:avLst/>
          </a:prstGeom>
        </p:spPr>
        <p:txBody>
          <a:bodyPr/>
          <a:lstStyle>
            <a:lvl1pPr marL="342900" indent="-342900">
              <a:buClr>
                <a:schemeClr val="accent1"/>
              </a:buClr>
              <a:buFont typeface="Calibri" panose="020F0502020204030204" pitchFamily="34" charset="0"/>
              <a:buChar char="—"/>
              <a:defRPr sz="2000"/>
            </a:lvl1pPr>
            <a:lvl2pPr marL="742950" indent="-285750">
              <a:buClr>
                <a:schemeClr val="accent1"/>
              </a:buClr>
              <a:buFont typeface="Wingdings" panose="05000000000000000000" pitchFamily="2" charset="2"/>
              <a:buChar char="§"/>
              <a:defRPr sz="18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400"/>
            </a:lvl4pPr>
            <a:lvl5pPr marL="2114550" indent="-285750">
              <a:buClr>
                <a:schemeClr val="accent1"/>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41673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Graph + Text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B24D439-A4AE-4D3A-AADB-5A790C308A9D}"/>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7" name="Text Placeholder 16">
            <a:extLst>
              <a:ext uri="{FF2B5EF4-FFF2-40B4-BE49-F238E27FC236}">
                <a16:creationId xmlns:a16="http://schemas.microsoft.com/office/drawing/2014/main" id="{97E58663-9DD7-41A7-AD19-13A8E0B11C35}"/>
              </a:ext>
            </a:extLst>
          </p:cNvPr>
          <p:cNvSpPr>
            <a:spLocks noGrp="1"/>
          </p:cNvSpPr>
          <p:nvPr>
            <p:ph type="body" sz="quarter" idx="11" hasCustomPrompt="1"/>
          </p:nvPr>
        </p:nvSpPr>
        <p:spPr>
          <a:xfrm>
            <a:off x="739974" y="528638"/>
            <a:ext cx="10480976" cy="804862"/>
          </a:xfrm>
          <a:prstGeom prst="rect">
            <a:avLst/>
          </a:prstGeom>
        </p:spPr>
        <p:txBody>
          <a:bodyPr/>
          <a:lstStyle>
            <a:lvl1pPr marL="0" indent="0">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 name="Slide Number Placeholder 5">
            <a:extLst>
              <a:ext uri="{FF2B5EF4-FFF2-40B4-BE49-F238E27FC236}">
                <a16:creationId xmlns:a16="http://schemas.microsoft.com/office/drawing/2014/main" id="{02E73E13-1F60-4887-8BFC-63448F1B5B69}"/>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sp>
        <p:nvSpPr>
          <p:cNvPr id="12" name="Chart Placeholder 11">
            <a:extLst>
              <a:ext uri="{FF2B5EF4-FFF2-40B4-BE49-F238E27FC236}">
                <a16:creationId xmlns:a16="http://schemas.microsoft.com/office/drawing/2014/main" id="{F0416A7C-E256-4C23-B3A5-03A20914F2BC}"/>
              </a:ext>
            </a:extLst>
          </p:cNvPr>
          <p:cNvSpPr>
            <a:spLocks noGrp="1"/>
          </p:cNvSpPr>
          <p:nvPr>
            <p:ph type="chart" sz="quarter" idx="12"/>
          </p:nvPr>
        </p:nvSpPr>
        <p:spPr>
          <a:xfrm>
            <a:off x="739973" y="2040467"/>
            <a:ext cx="5975151" cy="3271308"/>
          </a:xfrm>
          <a:prstGeom prst="rect">
            <a:avLst/>
          </a:prstGeom>
        </p:spPr>
        <p:txBody>
          <a:bodyPr/>
          <a:lstStyle>
            <a:lvl1pPr marL="0" indent="0">
              <a:buNone/>
              <a:defRPr/>
            </a:lvl1pPr>
          </a:lstStyle>
          <a:p>
            <a:endParaRPr lang="nl-BE"/>
          </a:p>
        </p:txBody>
      </p:sp>
      <p:pic>
        <p:nvPicPr>
          <p:cNvPr id="10" name="Picture 9">
            <a:extLst>
              <a:ext uri="{FF2B5EF4-FFF2-40B4-BE49-F238E27FC236}">
                <a16:creationId xmlns:a16="http://schemas.microsoft.com/office/drawing/2014/main" id="{3B0C0A3B-5959-4994-A5A2-251FBAC75B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
        <p:nvSpPr>
          <p:cNvPr id="11" name="Text Placeholder 7">
            <a:extLst>
              <a:ext uri="{FF2B5EF4-FFF2-40B4-BE49-F238E27FC236}">
                <a16:creationId xmlns:a16="http://schemas.microsoft.com/office/drawing/2014/main" id="{3391DD5E-2560-46C4-A927-934F73C97361}"/>
              </a:ext>
            </a:extLst>
          </p:cNvPr>
          <p:cNvSpPr>
            <a:spLocks noGrp="1"/>
          </p:cNvSpPr>
          <p:nvPr>
            <p:ph type="body" sz="quarter" idx="10" hasCustomPrompt="1"/>
          </p:nvPr>
        </p:nvSpPr>
        <p:spPr>
          <a:xfrm>
            <a:off x="7351154" y="2040467"/>
            <a:ext cx="3869796" cy="327130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Text</a:t>
            </a:r>
          </a:p>
        </p:txBody>
      </p:sp>
    </p:spTree>
    <p:extLst>
      <p:ext uri="{BB962C8B-B14F-4D97-AF65-F5344CB8AC3E}">
        <p14:creationId xmlns:p14="http://schemas.microsoft.com/office/powerpoint/2010/main" val="2776680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Q&amp;A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2F229A-E1DF-4496-8BE9-87088747A00A}"/>
              </a:ext>
            </a:extLst>
          </p:cNvPr>
          <p:cNvGrpSpPr/>
          <p:nvPr userDrawn="1"/>
        </p:nvGrpSpPr>
        <p:grpSpPr>
          <a:xfrm>
            <a:off x="3627632" y="418227"/>
            <a:ext cx="4936737" cy="6021547"/>
            <a:chOff x="3390001" y="230472"/>
            <a:chExt cx="4936737" cy="6021547"/>
          </a:xfrm>
        </p:grpSpPr>
        <p:sp>
          <p:nvSpPr>
            <p:cNvPr id="2" name="TextBox 1">
              <a:extLst>
                <a:ext uri="{FF2B5EF4-FFF2-40B4-BE49-F238E27FC236}">
                  <a16:creationId xmlns:a16="http://schemas.microsoft.com/office/drawing/2014/main" id="{4CDAA919-1EC1-465A-9D4B-108EACDF1CB6}"/>
                </a:ext>
              </a:extLst>
            </p:cNvPr>
            <p:cNvSpPr txBox="1"/>
            <p:nvPr userDrawn="1"/>
          </p:nvSpPr>
          <p:spPr>
            <a:xfrm>
              <a:off x="3390001" y="230472"/>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69A2B8A6-92C3-4074-83BB-75B378555120}"/>
                </a:ext>
              </a:extLst>
            </p:cNvPr>
            <p:cNvSpPr txBox="1"/>
            <p:nvPr userDrawn="1"/>
          </p:nvSpPr>
          <p:spPr>
            <a:xfrm>
              <a:off x="6108310" y="569496"/>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883C7D59-CD7F-4FED-BD5B-5A9D04995F2D}"/>
                </a:ext>
              </a:extLst>
            </p:cNvPr>
            <p:cNvSpPr txBox="1"/>
            <p:nvPr userDrawn="1"/>
          </p:nvSpPr>
          <p:spPr>
            <a:xfrm>
              <a:off x="5634975" y="1850814"/>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grpSp>
      <p:sp>
        <p:nvSpPr>
          <p:cNvPr id="11" name="Footer Placeholder 3">
            <a:extLst>
              <a:ext uri="{FF2B5EF4-FFF2-40B4-BE49-F238E27FC236}">
                <a16:creationId xmlns:a16="http://schemas.microsoft.com/office/drawing/2014/main" id="{B822C84C-4D2E-48AC-B17B-150103025799}"/>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2" name="Slide Number Placeholder 5">
            <a:extLst>
              <a:ext uri="{FF2B5EF4-FFF2-40B4-BE49-F238E27FC236}">
                <a16:creationId xmlns:a16="http://schemas.microsoft.com/office/drawing/2014/main" id="{FFE561F7-8097-4211-AA0D-A9104175070E}"/>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3" name="Picture 12">
            <a:extLst>
              <a:ext uri="{FF2B5EF4-FFF2-40B4-BE49-F238E27FC236}">
                <a16:creationId xmlns:a16="http://schemas.microsoft.com/office/drawing/2014/main" id="{BFED05A6-D750-4DC0-ADBB-99D7B5186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449169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Q&amp;A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32357-9148-4552-AFC2-76A6800A415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1"/>
                </a:solidFill>
                <a:latin typeface="Rockwell" panose="02060603020205020403" pitchFamily="18" charset="0"/>
              </a:rPr>
              <a:t>Q</a:t>
            </a:r>
            <a:endParaRPr lang="fr-BE" sz="28000">
              <a:solidFill>
                <a:schemeClr val="accent1"/>
              </a:solidFill>
              <a:latin typeface="Rockwell" panose="02060603020205020403" pitchFamily="18" charset="0"/>
            </a:endParaRPr>
          </a:p>
        </p:txBody>
      </p:sp>
      <p:sp>
        <p:nvSpPr>
          <p:cNvPr id="7" name="TextBox 6">
            <a:extLst>
              <a:ext uri="{FF2B5EF4-FFF2-40B4-BE49-F238E27FC236}">
                <a16:creationId xmlns:a16="http://schemas.microsoft.com/office/drawing/2014/main" id="{76C5546D-B378-4E28-8B17-7624F345DE17}"/>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2"/>
                </a:solidFill>
                <a:latin typeface="Rockwell" panose="02060603020205020403" pitchFamily="18" charset="0"/>
              </a:rPr>
              <a:t>&amp;</a:t>
            </a:r>
            <a:endParaRPr lang="fr-BE" sz="14000">
              <a:solidFill>
                <a:schemeClr val="accent2"/>
              </a:solidFill>
              <a:latin typeface="Rockwell" panose="02060603020205020403" pitchFamily="18" charset="0"/>
            </a:endParaRPr>
          </a:p>
        </p:txBody>
      </p:sp>
      <p:sp>
        <p:nvSpPr>
          <p:cNvPr id="8" name="TextBox 7">
            <a:extLst>
              <a:ext uri="{FF2B5EF4-FFF2-40B4-BE49-F238E27FC236}">
                <a16:creationId xmlns:a16="http://schemas.microsoft.com/office/drawing/2014/main" id="{6B3A83E4-08FB-4515-A42B-2F537F9C7C8C}"/>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4"/>
                </a:solidFill>
                <a:latin typeface="Rockwell" panose="02060603020205020403" pitchFamily="18" charset="0"/>
              </a:rPr>
              <a:t>A</a:t>
            </a:r>
            <a:endParaRPr lang="fr-BE" sz="28000">
              <a:solidFill>
                <a:schemeClr val="accent4"/>
              </a:solidFill>
              <a:latin typeface="Rockwell" panose="02060603020205020403" pitchFamily="18" charset="0"/>
            </a:endParaRPr>
          </a:p>
        </p:txBody>
      </p:sp>
      <p:sp>
        <p:nvSpPr>
          <p:cNvPr id="10" name="Footer Placeholder 3">
            <a:extLst>
              <a:ext uri="{FF2B5EF4-FFF2-40B4-BE49-F238E27FC236}">
                <a16:creationId xmlns:a16="http://schemas.microsoft.com/office/drawing/2014/main" id="{06EC698D-1648-46C8-98F4-4E6586B76F40}"/>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1C6DB930-9CE3-4EC1-A0EE-4E756A2A80A7}"/>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A50C7368-47E7-403A-9195-C23D63F2BE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1743939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Q&amp;A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BDA9F-40D6-4B23-928F-365BBC4EBB3C}"/>
              </a:ext>
            </a:extLst>
          </p:cNvPr>
          <p:cNvSpPr txBox="1"/>
          <p:nvPr userDrawn="1"/>
        </p:nvSpPr>
        <p:spPr>
          <a:xfrm>
            <a:off x="3627632" y="418227"/>
            <a:ext cx="3063659" cy="4401205"/>
          </a:xfrm>
          <a:prstGeom prst="rect">
            <a:avLst/>
          </a:prstGeom>
          <a:noFill/>
        </p:spPr>
        <p:txBody>
          <a:bodyPr wrap="none" rtlCol="0">
            <a:spAutoFit/>
          </a:bodyPr>
          <a:lstStyle/>
          <a:p>
            <a:r>
              <a:rPr lang="en-GB" sz="28000">
                <a:solidFill>
                  <a:schemeClr val="accent6"/>
                </a:solidFill>
                <a:latin typeface="Rockwell" panose="02060603020205020403" pitchFamily="18" charset="0"/>
              </a:rPr>
              <a:t>Q</a:t>
            </a:r>
            <a:endParaRPr lang="fr-BE" sz="28000">
              <a:solidFill>
                <a:schemeClr val="accent6"/>
              </a:solidFill>
              <a:latin typeface="Rockwell" panose="02060603020205020403" pitchFamily="18" charset="0"/>
            </a:endParaRPr>
          </a:p>
        </p:txBody>
      </p:sp>
      <p:sp>
        <p:nvSpPr>
          <p:cNvPr id="7" name="TextBox 6">
            <a:extLst>
              <a:ext uri="{FF2B5EF4-FFF2-40B4-BE49-F238E27FC236}">
                <a16:creationId xmlns:a16="http://schemas.microsoft.com/office/drawing/2014/main" id="{AB3C8935-5B48-4AF7-9735-A7A759244ACC}"/>
              </a:ext>
            </a:extLst>
          </p:cNvPr>
          <p:cNvSpPr txBox="1"/>
          <p:nvPr userDrawn="1"/>
        </p:nvSpPr>
        <p:spPr>
          <a:xfrm>
            <a:off x="6345941" y="757251"/>
            <a:ext cx="1399742" cy="2246769"/>
          </a:xfrm>
          <a:prstGeom prst="rect">
            <a:avLst/>
          </a:prstGeom>
          <a:noFill/>
        </p:spPr>
        <p:txBody>
          <a:bodyPr wrap="none" rtlCol="0">
            <a:spAutoFit/>
          </a:bodyPr>
          <a:lstStyle/>
          <a:p>
            <a:r>
              <a:rPr lang="en-GB" sz="14000">
                <a:solidFill>
                  <a:schemeClr val="accent3"/>
                </a:solidFill>
                <a:latin typeface="Rockwell" panose="02060603020205020403" pitchFamily="18" charset="0"/>
              </a:rPr>
              <a:t>&amp;</a:t>
            </a:r>
            <a:endParaRPr lang="fr-BE" sz="14000">
              <a:solidFill>
                <a:schemeClr val="accent3"/>
              </a:solidFill>
              <a:latin typeface="Rockwell" panose="02060603020205020403" pitchFamily="18" charset="0"/>
            </a:endParaRPr>
          </a:p>
        </p:txBody>
      </p:sp>
      <p:sp>
        <p:nvSpPr>
          <p:cNvPr id="8" name="TextBox 7">
            <a:extLst>
              <a:ext uri="{FF2B5EF4-FFF2-40B4-BE49-F238E27FC236}">
                <a16:creationId xmlns:a16="http://schemas.microsoft.com/office/drawing/2014/main" id="{48C8E6A6-69E5-40C9-8599-D67884E6C8AD}"/>
              </a:ext>
            </a:extLst>
          </p:cNvPr>
          <p:cNvSpPr txBox="1"/>
          <p:nvPr userDrawn="1"/>
        </p:nvSpPr>
        <p:spPr>
          <a:xfrm>
            <a:off x="5872606" y="2038569"/>
            <a:ext cx="2691763" cy="4401205"/>
          </a:xfrm>
          <a:prstGeom prst="rect">
            <a:avLst/>
          </a:prstGeom>
          <a:noFill/>
        </p:spPr>
        <p:txBody>
          <a:bodyPr wrap="none" rtlCol="0">
            <a:spAutoFit/>
          </a:bodyPr>
          <a:lstStyle/>
          <a:p>
            <a:r>
              <a:rPr lang="en-GB" sz="28000">
                <a:solidFill>
                  <a:schemeClr val="accent2"/>
                </a:solidFill>
                <a:latin typeface="Rockwell" panose="02060603020205020403" pitchFamily="18" charset="0"/>
              </a:rPr>
              <a:t>A</a:t>
            </a:r>
            <a:endParaRPr lang="fr-BE" sz="28000">
              <a:solidFill>
                <a:schemeClr val="accent2"/>
              </a:solidFill>
              <a:latin typeface="Rockwell" panose="02060603020205020403" pitchFamily="18" charset="0"/>
            </a:endParaRPr>
          </a:p>
        </p:txBody>
      </p:sp>
      <p:sp>
        <p:nvSpPr>
          <p:cNvPr id="9" name="Footer Placeholder 3">
            <a:extLst>
              <a:ext uri="{FF2B5EF4-FFF2-40B4-BE49-F238E27FC236}">
                <a16:creationId xmlns:a16="http://schemas.microsoft.com/office/drawing/2014/main" id="{2EF68494-91A6-42FA-85A6-4557D7042AD7}"/>
              </a:ext>
            </a:extLst>
          </p:cNvPr>
          <p:cNvSpPr>
            <a:spLocks noGrp="1"/>
          </p:cNvSpPr>
          <p:nvPr>
            <p:ph type="ftr" sz="quarter" idx="3"/>
          </p:nvPr>
        </p:nvSpPr>
        <p:spPr>
          <a:xfrm>
            <a:off x="1233177" y="6318299"/>
            <a:ext cx="4149175" cy="365125"/>
          </a:xfrm>
          <a:prstGeom prst="rect">
            <a:avLst/>
          </a:prstGeom>
        </p:spPr>
        <p:txBody>
          <a:bodyPr/>
          <a:lstStyle>
            <a:lvl1pPr>
              <a:defRPr sz="1050">
                <a:solidFill>
                  <a:schemeClr val="tx1"/>
                </a:solidFill>
              </a:defRPr>
            </a:lvl1pPr>
          </a:lstStyle>
          <a:p>
            <a:endParaRPr lang="nl-BE"/>
          </a:p>
        </p:txBody>
      </p:sp>
      <p:sp>
        <p:nvSpPr>
          <p:cNvPr id="11" name="Slide Number Placeholder 5">
            <a:extLst>
              <a:ext uri="{FF2B5EF4-FFF2-40B4-BE49-F238E27FC236}">
                <a16:creationId xmlns:a16="http://schemas.microsoft.com/office/drawing/2014/main" id="{BDD15290-68D7-406A-80DE-14AA5D94492C}"/>
              </a:ext>
            </a:extLst>
          </p:cNvPr>
          <p:cNvSpPr txBox="1">
            <a:spLocks/>
          </p:cNvSpPr>
          <p:nvPr userDrawn="1"/>
        </p:nvSpPr>
        <p:spPr>
          <a:xfrm>
            <a:off x="570638" y="6316515"/>
            <a:ext cx="662537" cy="365125"/>
          </a:xfrm>
          <a:prstGeom prst="rect">
            <a:avLst/>
          </a:prstGeom>
        </p:spPr>
        <p:txBody>
          <a:bodyPr vert="horz" lIns="91440" tIns="45720" rIns="91440" bIns="45720" rtlCol="0" anchor="t"/>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65E9-C615-4FAB-9C5E-E92F2E31566D}" type="slidenum">
              <a:rPr lang="nl-BE" sz="1000" smtClean="0">
                <a:solidFill>
                  <a:schemeClr val="tx1"/>
                </a:solidFill>
              </a:rPr>
              <a:pPr/>
              <a:t>‹#›</a:t>
            </a:fld>
            <a:r>
              <a:rPr lang="nl-BE" sz="1000">
                <a:solidFill>
                  <a:schemeClr val="tx1"/>
                </a:solidFill>
              </a:rPr>
              <a:t>   |</a:t>
            </a:r>
          </a:p>
        </p:txBody>
      </p:sp>
      <p:pic>
        <p:nvPicPr>
          <p:cNvPr id="12" name="Picture 11">
            <a:extLst>
              <a:ext uri="{FF2B5EF4-FFF2-40B4-BE49-F238E27FC236}">
                <a16:creationId xmlns:a16="http://schemas.microsoft.com/office/drawing/2014/main" id="{D8FE821B-057A-4A08-BFCA-A77C4EA3A9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81423" y="234160"/>
            <a:ext cx="281655" cy="449565"/>
          </a:xfrm>
          <a:prstGeom prst="rect">
            <a:avLst/>
          </a:prstGeom>
        </p:spPr>
      </p:pic>
    </p:spTree>
    <p:extLst>
      <p:ext uri="{BB962C8B-B14F-4D97-AF65-F5344CB8AC3E}">
        <p14:creationId xmlns:p14="http://schemas.microsoft.com/office/powerpoint/2010/main" val="228897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9.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1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image" Target="../media/image1.pn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13.png"/><Relationship Id="rId5" Type="http://schemas.openxmlformats.org/officeDocument/2006/relationships/slideLayout" Target="../slideLayouts/slideLayout109.xml"/><Relationship Id="rId10" Type="http://schemas.openxmlformats.org/officeDocument/2006/relationships/theme" Target="../theme/theme5.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CF6D13-A62C-4FFB-BF88-D4339BD435D2}"/>
              </a:ext>
            </a:extLst>
          </p:cNvPr>
          <p:cNvPicPr>
            <a:picLocks noChangeAspect="1"/>
          </p:cNvPicPr>
          <p:nvPr userDrawn="1"/>
        </p:nvPicPr>
        <p:blipFill>
          <a:blip r:embed="rId28"/>
          <a:stretch>
            <a:fillRect/>
          </a:stretch>
        </p:blipFill>
        <p:spPr>
          <a:xfrm>
            <a:off x="0" y="0"/>
            <a:ext cx="12192000" cy="6857999"/>
          </a:xfrm>
          <a:prstGeom prst="rect">
            <a:avLst/>
          </a:prstGeom>
        </p:spPr>
      </p:pic>
      <p:sp>
        <p:nvSpPr>
          <p:cNvPr id="7" name="Title Placeholder 8">
            <a:extLst>
              <a:ext uri="{FF2B5EF4-FFF2-40B4-BE49-F238E27FC236}">
                <a16:creationId xmlns:a16="http://schemas.microsoft.com/office/drawing/2014/main" id="{B989EF2F-3088-4EBA-AC64-D6622705601A}"/>
              </a:ext>
            </a:extLst>
          </p:cNvPr>
          <p:cNvSpPr>
            <a:spLocks noGrp="1"/>
          </p:cNvSpPr>
          <p:nvPr>
            <p:ph type="title"/>
          </p:nvPr>
        </p:nvSpPr>
        <p:spPr>
          <a:xfrm>
            <a:off x="2494334" y="2704935"/>
            <a:ext cx="9005711" cy="1447679"/>
          </a:xfrm>
          <a:prstGeom prst="rect">
            <a:avLst/>
          </a:prstGeom>
          <a:solidFill>
            <a:schemeClr val="accent1"/>
          </a:solidFill>
          <a:ln>
            <a:noFill/>
          </a:ln>
        </p:spPr>
        <p:txBody>
          <a:bodyPr vert="horz" lIns="91440" tIns="45720" rIns="91440" bIns="45720" rtlCol="0" anchor="ctr">
            <a:normAutofit/>
          </a:bodyPr>
          <a:lstStyle/>
          <a:p>
            <a:r>
              <a:rPr lang="en-US"/>
              <a:t>Click to edit Master title style</a:t>
            </a:r>
            <a:endParaRPr lang="nl-BE"/>
          </a:p>
        </p:txBody>
      </p:sp>
      <p:pic>
        <p:nvPicPr>
          <p:cNvPr id="4" name="Picture 3">
            <a:extLst>
              <a:ext uri="{FF2B5EF4-FFF2-40B4-BE49-F238E27FC236}">
                <a16:creationId xmlns:a16="http://schemas.microsoft.com/office/drawing/2014/main" id="{D1E2A90B-7123-419D-B936-98C400BC14E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427475" y="6129290"/>
            <a:ext cx="580534" cy="568523"/>
          </a:xfrm>
          <a:prstGeom prst="rect">
            <a:avLst/>
          </a:prstGeom>
        </p:spPr>
      </p:pic>
    </p:spTree>
    <p:extLst>
      <p:ext uri="{BB962C8B-B14F-4D97-AF65-F5344CB8AC3E}">
        <p14:creationId xmlns:p14="http://schemas.microsoft.com/office/powerpoint/2010/main" val="244106113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836" r:id="rId25"/>
    <p:sldLayoutId id="2147483756" r:id="rId26"/>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CF6D13-A62C-4FFB-BF88-D4339BD435D2}"/>
              </a:ext>
            </a:extLst>
          </p:cNvPr>
          <p:cNvPicPr>
            <a:picLocks noChangeAspect="1"/>
          </p:cNvPicPr>
          <p:nvPr userDrawn="1"/>
        </p:nvPicPr>
        <p:blipFill>
          <a:blip r:embed="rId28"/>
          <a:stretch>
            <a:fillRect/>
          </a:stretch>
        </p:blipFill>
        <p:spPr>
          <a:xfrm>
            <a:off x="0" y="0"/>
            <a:ext cx="12192000" cy="6857999"/>
          </a:xfrm>
          <a:prstGeom prst="rect">
            <a:avLst/>
          </a:prstGeom>
        </p:spPr>
      </p:pic>
      <p:sp>
        <p:nvSpPr>
          <p:cNvPr id="7" name="Title Placeholder 8">
            <a:extLst>
              <a:ext uri="{FF2B5EF4-FFF2-40B4-BE49-F238E27FC236}">
                <a16:creationId xmlns:a16="http://schemas.microsoft.com/office/drawing/2014/main" id="{B989EF2F-3088-4EBA-AC64-D6622705601A}"/>
              </a:ext>
            </a:extLst>
          </p:cNvPr>
          <p:cNvSpPr>
            <a:spLocks noGrp="1"/>
          </p:cNvSpPr>
          <p:nvPr>
            <p:ph type="title"/>
          </p:nvPr>
        </p:nvSpPr>
        <p:spPr>
          <a:xfrm>
            <a:off x="2494334" y="2704935"/>
            <a:ext cx="9005711" cy="1447679"/>
          </a:xfrm>
          <a:prstGeom prst="rect">
            <a:avLst/>
          </a:prstGeom>
          <a:solidFill>
            <a:schemeClr val="accent1"/>
          </a:solidFill>
          <a:ln>
            <a:noFill/>
          </a:ln>
        </p:spPr>
        <p:txBody>
          <a:bodyPr vert="horz" lIns="91440" tIns="45720" rIns="91440" bIns="45720" rtlCol="0" anchor="ctr">
            <a:normAutofit/>
          </a:bodyPr>
          <a:lstStyle/>
          <a:p>
            <a:r>
              <a:rPr lang="en-US"/>
              <a:t>Click to edit Master title style</a:t>
            </a:r>
            <a:endParaRPr lang="nl-BE"/>
          </a:p>
        </p:txBody>
      </p:sp>
      <p:pic>
        <p:nvPicPr>
          <p:cNvPr id="5" name="Picture 2" descr="logo">
            <a:extLst>
              <a:ext uri="{FF2B5EF4-FFF2-40B4-BE49-F238E27FC236}">
                <a16:creationId xmlns:a16="http://schemas.microsoft.com/office/drawing/2014/main" id="{311DF480-C3AC-4E61-95F5-43F22798FC66}"/>
              </a:ext>
            </a:extLst>
          </p:cNvPr>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1427475" y="6129291"/>
            <a:ext cx="581232" cy="58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367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837" r:id="rId25"/>
    <p:sldLayoutId id="2147483782" r:id="rId26"/>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CF6D13-A62C-4FFB-BF88-D4339BD435D2}"/>
              </a:ext>
            </a:extLst>
          </p:cNvPr>
          <p:cNvPicPr>
            <a:picLocks noChangeAspect="1"/>
          </p:cNvPicPr>
          <p:nvPr userDrawn="1"/>
        </p:nvPicPr>
        <p:blipFill>
          <a:blip r:embed="rId28"/>
          <a:stretch>
            <a:fillRect/>
          </a:stretch>
        </p:blipFill>
        <p:spPr>
          <a:xfrm>
            <a:off x="0" y="0"/>
            <a:ext cx="12192000" cy="6857999"/>
          </a:xfrm>
          <a:prstGeom prst="rect">
            <a:avLst/>
          </a:prstGeom>
        </p:spPr>
      </p:pic>
      <p:sp>
        <p:nvSpPr>
          <p:cNvPr id="7" name="Title Placeholder 8">
            <a:extLst>
              <a:ext uri="{FF2B5EF4-FFF2-40B4-BE49-F238E27FC236}">
                <a16:creationId xmlns:a16="http://schemas.microsoft.com/office/drawing/2014/main" id="{B989EF2F-3088-4EBA-AC64-D6622705601A}"/>
              </a:ext>
            </a:extLst>
          </p:cNvPr>
          <p:cNvSpPr>
            <a:spLocks noGrp="1"/>
          </p:cNvSpPr>
          <p:nvPr>
            <p:ph type="title"/>
          </p:nvPr>
        </p:nvSpPr>
        <p:spPr>
          <a:xfrm>
            <a:off x="2494334" y="2704935"/>
            <a:ext cx="9005711" cy="1447679"/>
          </a:xfrm>
          <a:prstGeom prst="rect">
            <a:avLst/>
          </a:prstGeom>
          <a:solidFill>
            <a:schemeClr val="accent1"/>
          </a:solidFill>
          <a:ln>
            <a:noFill/>
          </a:ln>
        </p:spPr>
        <p:txBody>
          <a:bodyPr vert="horz" lIns="91440" tIns="45720" rIns="91440" bIns="45720" rtlCol="0" anchor="ctr">
            <a:normAutofit/>
          </a:bodyPr>
          <a:lstStyle/>
          <a:p>
            <a:r>
              <a:rPr lang="en-US"/>
              <a:t>Click to edit Master title style</a:t>
            </a:r>
            <a:endParaRPr lang="nl-BE"/>
          </a:p>
        </p:txBody>
      </p:sp>
      <p:pic>
        <p:nvPicPr>
          <p:cNvPr id="6" name="Picture 5">
            <a:extLst>
              <a:ext uri="{FF2B5EF4-FFF2-40B4-BE49-F238E27FC236}">
                <a16:creationId xmlns:a16="http://schemas.microsoft.com/office/drawing/2014/main" id="{D96B6D4E-492D-4976-9A11-6F5F169BF41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422422" y="6143805"/>
            <a:ext cx="580534" cy="581232"/>
          </a:xfrm>
          <a:prstGeom prst="rect">
            <a:avLst/>
          </a:prstGeom>
        </p:spPr>
      </p:pic>
    </p:spTree>
    <p:extLst>
      <p:ext uri="{BB962C8B-B14F-4D97-AF65-F5344CB8AC3E}">
        <p14:creationId xmlns:p14="http://schemas.microsoft.com/office/powerpoint/2010/main" val="30343065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38" r:id="rId25"/>
    <p:sldLayoutId id="2147483808" r:id="rId26"/>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CF6D13-A62C-4FFB-BF88-D4339BD435D2}"/>
              </a:ext>
            </a:extLst>
          </p:cNvPr>
          <p:cNvPicPr>
            <a:picLocks noChangeAspect="1"/>
          </p:cNvPicPr>
          <p:nvPr userDrawn="1"/>
        </p:nvPicPr>
        <p:blipFill>
          <a:blip r:embed="rId28"/>
          <a:stretch>
            <a:fillRect/>
          </a:stretch>
        </p:blipFill>
        <p:spPr>
          <a:xfrm>
            <a:off x="0" y="0"/>
            <a:ext cx="12192000" cy="6857999"/>
          </a:xfrm>
          <a:prstGeom prst="rect">
            <a:avLst/>
          </a:prstGeom>
        </p:spPr>
      </p:pic>
      <p:sp>
        <p:nvSpPr>
          <p:cNvPr id="7" name="Title Placeholder 8">
            <a:extLst>
              <a:ext uri="{FF2B5EF4-FFF2-40B4-BE49-F238E27FC236}">
                <a16:creationId xmlns:a16="http://schemas.microsoft.com/office/drawing/2014/main" id="{B989EF2F-3088-4EBA-AC64-D6622705601A}"/>
              </a:ext>
            </a:extLst>
          </p:cNvPr>
          <p:cNvSpPr>
            <a:spLocks noGrp="1"/>
          </p:cNvSpPr>
          <p:nvPr>
            <p:ph type="title"/>
          </p:nvPr>
        </p:nvSpPr>
        <p:spPr>
          <a:xfrm>
            <a:off x="2494334" y="2704935"/>
            <a:ext cx="9005711" cy="1447679"/>
          </a:xfrm>
          <a:prstGeom prst="rect">
            <a:avLst/>
          </a:prstGeom>
          <a:solidFill>
            <a:schemeClr val="accent1"/>
          </a:solidFill>
          <a:ln>
            <a:noFill/>
          </a:ln>
        </p:spPr>
        <p:txBody>
          <a:bodyPr vert="horz" lIns="91440" tIns="45720" rIns="91440" bIns="45720" rtlCol="0" anchor="ctr">
            <a:normAutofit/>
          </a:bodyPr>
          <a:lstStyle/>
          <a:p>
            <a:r>
              <a:rPr lang="en-US"/>
              <a:t>Click to edit Master title style</a:t>
            </a:r>
            <a:endParaRPr lang="nl-BE"/>
          </a:p>
        </p:txBody>
      </p:sp>
      <p:pic>
        <p:nvPicPr>
          <p:cNvPr id="5" name="Picture 4">
            <a:extLst>
              <a:ext uri="{FF2B5EF4-FFF2-40B4-BE49-F238E27FC236}">
                <a16:creationId xmlns:a16="http://schemas.microsoft.com/office/drawing/2014/main" id="{049EE57D-F47A-41F6-931B-F5C058BDFB6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540890" y="6295316"/>
            <a:ext cx="1389174" cy="365293"/>
          </a:xfrm>
          <a:prstGeom prst="rect">
            <a:avLst/>
          </a:prstGeom>
        </p:spPr>
      </p:pic>
    </p:spTree>
    <p:extLst>
      <p:ext uri="{BB962C8B-B14F-4D97-AF65-F5344CB8AC3E}">
        <p14:creationId xmlns:p14="http://schemas.microsoft.com/office/powerpoint/2010/main" val="420040244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9" r:id="rId25"/>
    <p:sldLayoutId id="2147483834" r:id="rId26"/>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1" cstate="print"/>
          <a:stretch>
            <a:fillRect/>
          </a:stretch>
        </p:blipFill>
        <p:spPr>
          <a:xfrm>
            <a:off x="11681459" y="234695"/>
            <a:ext cx="281940" cy="449579"/>
          </a:xfrm>
          <a:prstGeom prst="rect">
            <a:avLst/>
          </a:prstGeom>
        </p:spPr>
      </p:pic>
      <p:sp>
        <p:nvSpPr>
          <p:cNvPr id="2" name="Holder 2"/>
          <p:cNvSpPr>
            <a:spLocks noGrp="1"/>
          </p:cNvSpPr>
          <p:nvPr>
            <p:ph type="title"/>
          </p:nvPr>
        </p:nvSpPr>
        <p:spPr>
          <a:xfrm>
            <a:off x="499533" y="478028"/>
            <a:ext cx="10903440" cy="574040"/>
          </a:xfrm>
          <a:prstGeom prst="rect">
            <a:avLst/>
          </a:prstGeom>
        </p:spPr>
        <p:txBody>
          <a:bodyPr wrap="square" lIns="0" tIns="0" rIns="0" bIns="0">
            <a:spAutoFit/>
          </a:bodyPr>
          <a:lstStyle>
            <a:lvl1pPr>
              <a:defRPr sz="3600" b="0" i="0">
                <a:solidFill>
                  <a:srgbClr val="393B50"/>
                </a:solidFill>
                <a:latin typeface="Calibri"/>
                <a:cs typeface="Calibri"/>
              </a:defRPr>
            </a:lvl1pPr>
          </a:lstStyle>
          <a:p>
            <a:endParaRPr/>
          </a:p>
        </p:txBody>
      </p:sp>
      <p:sp>
        <p:nvSpPr>
          <p:cNvPr id="3" name="Holder 3"/>
          <p:cNvSpPr>
            <a:spLocks noGrp="1"/>
          </p:cNvSpPr>
          <p:nvPr>
            <p:ph type="body" idx="1"/>
          </p:nvPr>
        </p:nvSpPr>
        <p:spPr>
          <a:xfrm>
            <a:off x="472203" y="1286383"/>
            <a:ext cx="10903440" cy="3503295"/>
          </a:xfrm>
          <a:prstGeom prst="rect">
            <a:avLst/>
          </a:prstGeom>
        </p:spPr>
        <p:txBody>
          <a:bodyPr wrap="square" lIns="0" tIns="0" rIns="0" bIns="0">
            <a:spAutoFit/>
          </a:bodyPr>
          <a:lstStyle>
            <a:lvl1pPr>
              <a:defRPr sz="1800" b="1" i="0">
                <a:solidFill>
                  <a:srgbClr val="393B5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9/1/2025</a:t>
            </a:fld>
            <a:endParaRPr lang="en-US"/>
          </a:p>
        </p:txBody>
      </p:sp>
      <p:sp>
        <p:nvSpPr>
          <p:cNvPr id="6" name="Holder 6"/>
          <p:cNvSpPr>
            <a:spLocks noGrp="1"/>
          </p:cNvSpPr>
          <p:nvPr>
            <p:ph type="sldNum" sz="quarter" idx="7"/>
          </p:nvPr>
        </p:nvSpPr>
        <p:spPr>
          <a:xfrm>
            <a:off x="728167" y="6374917"/>
            <a:ext cx="465455" cy="152400"/>
          </a:xfrm>
          <a:prstGeom prst="rect">
            <a:avLst/>
          </a:prstGeom>
        </p:spPr>
        <p:txBody>
          <a:bodyPr wrap="square" lIns="0" tIns="0" rIns="0" bIns="0">
            <a:spAutoFit/>
          </a:bodyPr>
          <a:lstStyle>
            <a:lvl1pPr>
              <a:defRPr sz="1000" b="0" i="0">
                <a:solidFill>
                  <a:srgbClr val="393B50"/>
                </a:solidFill>
                <a:latin typeface="Calibri"/>
                <a:cs typeface="Calibri"/>
              </a:defRPr>
            </a:lvl1pPr>
          </a:lstStyle>
          <a:p>
            <a:pPr marL="139700">
              <a:lnSpc>
                <a:spcPts val="1045"/>
              </a:lnSpc>
            </a:pPr>
            <a:fld id="{81D60167-4931-47E6-BA6A-407CBD079E47}" type="slidenum">
              <a:rPr spc="-5"/>
              <a:t>‹#›</a:t>
            </a:fld>
            <a:r>
              <a:rPr spc="185"/>
              <a:t> </a:t>
            </a:r>
            <a:r>
              <a:rPr spc="-5"/>
              <a:t>|</a:t>
            </a:r>
          </a:p>
        </p:txBody>
      </p:sp>
    </p:spTree>
    <p:extLst>
      <p:ext uri="{BB962C8B-B14F-4D97-AF65-F5344CB8AC3E}">
        <p14:creationId xmlns:p14="http://schemas.microsoft.com/office/powerpoint/2010/main" val="98968264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7" r:id="rId5"/>
    <p:sldLayoutId id="2147483848" r:id="rId6"/>
    <p:sldLayoutId id="2147483849" r:id="rId7"/>
    <p:sldLayoutId id="2147483845" r:id="rId8"/>
    <p:sldLayoutId id="2147483846"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08.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WGkK4hLKBg" TargetMode="External"/><Relationship Id="rId2" Type="http://schemas.openxmlformats.org/officeDocument/2006/relationships/notesSlide" Target="../notesSlides/notesSlide10.xml"/><Relationship Id="rId1" Type="http://schemas.openxmlformats.org/officeDocument/2006/relationships/slideLayout" Target="../slideLayouts/slideLayout109.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9.xml"/><Relationship Id="rId1" Type="http://schemas.openxmlformats.org/officeDocument/2006/relationships/video" Target="https://www.youtube.com/embed/7RJIhoFXGpc?feature=oembed" TargetMode="External"/><Relationship Id="rId5" Type="http://schemas.openxmlformats.org/officeDocument/2006/relationships/image" Target="../media/image31.jpeg"/><Relationship Id="rId4" Type="http://schemas.openxmlformats.org/officeDocument/2006/relationships/hyperlink" Target="https://www.vrt.be/vrtnws/nl/kijk/2022/11/29/tip-geldezel-febelfin-witwassen-arvato_5345282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F7pYHN9iC9I" TargetMode="External"/><Relationship Id="rId2" Type="http://schemas.openxmlformats.org/officeDocument/2006/relationships/notesSlide" Target="../notesSlides/notesSlide2.xml"/><Relationship Id="rId1" Type="http://schemas.openxmlformats.org/officeDocument/2006/relationships/slideLayout" Target="../slideLayouts/slideLayout109.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1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0.xml"/><Relationship Id="rId1" Type="http://schemas.openxmlformats.org/officeDocument/2006/relationships/video" Target="https://www.youtube.com/embed/4Nl087WuHwM?feature=oembed" TargetMode="External"/><Relationship Id="rId5" Type="http://schemas.openxmlformats.org/officeDocument/2006/relationships/image" Target="../media/image35.jpeg"/><Relationship Id="rId4" Type="http://schemas.openxmlformats.org/officeDocument/2006/relationships/hyperlink" Target="https://www.youtube.com/watch?v=W0H6WzKz3i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10.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9.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9.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00B33-66D8-0DCC-2ABE-D9D268B9DE5E}"/>
              </a:ext>
            </a:extLst>
          </p:cNvPr>
          <p:cNvPicPr>
            <a:picLocks noChangeAspect="1"/>
          </p:cNvPicPr>
          <p:nvPr/>
        </p:nvPicPr>
        <p:blipFill>
          <a:blip r:embed="rId3">
            <a:extLst>
              <a:ext uri="{28A0092B-C50C-407E-A947-70E740481C1C}">
                <a14:useLocalDpi xmlns:a14="http://schemas.microsoft.com/office/drawing/2010/main" val="0"/>
              </a:ext>
            </a:extLst>
          </a:blip>
          <a:srcRect l="15315" r="4949"/>
          <a:stretch>
            <a:fillRect/>
          </a:stretch>
        </p:blipFill>
        <p:spPr>
          <a:xfrm>
            <a:off x="-1" y="0"/>
            <a:ext cx="12192001" cy="6858000"/>
          </a:xfrm>
          <a:prstGeom prst="rect">
            <a:avLst/>
          </a:prstGeom>
        </p:spPr>
      </p:pic>
      <p:sp>
        <p:nvSpPr>
          <p:cNvPr id="7" name="TextBox 6">
            <a:extLst>
              <a:ext uri="{FF2B5EF4-FFF2-40B4-BE49-F238E27FC236}">
                <a16:creationId xmlns:a16="http://schemas.microsoft.com/office/drawing/2014/main" id="{F96227C5-0CDB-EC29-8DBA-F2F995963797}"/>
              </a:ext>
            </a:extLst>
          </p:cNvPr>
          <p:cNvSpPr txBox="1"/>
          <p:nvPr/>
        </p:nvSpPr>
        <p:spPr>
          <a:xfrm>
            <a:off x="823641" y="3590692"/>
            <a:ext cx="2351926" cy="523220"/>
          </a:xfrm>
          <a:prstGeom prst="rect">
            <a:avLst/>
          </a:prstGeom>
          <a:noFill/>
        </p:spPr>
        <p:txBody>
          <a:bodyPr wrap="none" rtlCol="0">
            <a:spAutoFit/>
          </a:bodyPr>
          <a:lstStyle/>
          <a:p>
            <a:r>
              <a:rPr lang="nl-NL" sz="2800" noProof="1">
                <a:solidFill>
                  <a:srgbClr val="FFC000"/>
                </a:solidFill>
                <a:latin typeface="Roboto" panose="02000000000000000000" pitchFamily="2" charset="0"/>
                <a:ea typeface="Roboto" panose="02000000000000000000" pitchFamily="2" charset="0"/>
                <a:cs typeface="Noto Sans Medium" panose="020B0502040504020204" pitchFamily="34" charset="0"/>
              </a:rPr>
              <a:t>Atelier jeunes</a:t>
            </a:r>
          </a:p>
        </p:txBody>
      </p:sp>
      <p:pic>
        <p:nvPicPr>
          <p:cNvPr id="5" name="Picture 4">
            <a:extLst>
              <a:ext uri="{FF2B5EF4-FFF2-40B4-BE49-F238E27FC236}">
                <a16:creationId xmlns:a16="http://schemas.microsoft.com/office/drawing/2014/main" id="{F7F17F22-CE5A-0FAC-4B76-7045CCAD5B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88286" y="598717"/>
            <a:ext cx="1915886" cy="638628"/>
          </a:xfrm>
          <a:prstGeom prst="rect">
            <a:avLst/>
          </a:prstGeom>
        </p:spPr>
      </p:pic>
      <p:sp>
        <p:nvSpPr>
          <p:cNvPr id="2" name="TextBox 1">
            <a:extLst>
              <a:ext uri="{FF2B5EF4-FFF2-40B4-BE49-F238E27FC236}">
                <a16:creationId xmlns:a16="http://schemas.microsoft.com/office/drawing/2014/main" id="{7E43B265-28D7-8CC8-F982-C3A6EE6158BA}"/>
              </a:ext>
            </a:extLst>
          </p:cNvPr>
          <p:cNvSpPr txBox="1"/>
          <p:nvPr/>
        </p:nvSpPr>
        <p:spPr>
          <a:xfrm>
            <a:off x="823641" y="1454930"/>
            <a:ext cx="5667737" cy="2308324"/>
          </a:xfrm>
          <a:prstGeom prst="rect">
            <a:avLst/>
          </a:prstGeom>
          <a:noFill/>
        </p:spPr>
        <p:txBody>
          <a:bodyPr wrap="square" lIns="91440" tIns="45720" rIns="91440" bIns="45720" rtlCol="0" anchor="t">
            <a:spAutoFit/>
          </a:bodyPr>
          <a:lstStyle/>
          <a:p>
            <a:r>
              <a:rPr lang="en-GB" sz="7200" b="1" dirty="0">
                <a:solidFill>
                  <a:schemeClr val="bg1"/>
                </a:solidFill>
                <a:latin typeface="Anton"/>
              </a:rPr>
              <a:t>Mules</a:t>
            </a:r>
          </a:p>
          <a:p>
            <a:r>
              <a:rPr lang="en-GB" sz="7200" b="1" dirty="0">
                <a:solidFill>
                  <a:schemeClr val="bg1"/>
                </a:solidFill>
                <a:latin typeface="Anton"/>
              </a:rPr>
              <a:t>financières</a:t>
            </a:r>
          </a:p>
        </p:txBody>
      </p:sp>
    </p:spTree>
    <p:extLst>
      <p:ext uri="{BB962C8B-B14F-4D97-AF65-F5344CB8AC3E}">
        <p14:creationId xmlns:p14="http://schemas.microsoft.com/office/powerpoint/2010/main" val="3883399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5C82-4F65-F5FD-890B-A727BDAB3B3A}"/>
            </a:ext>
          </a:extLst>
        </p:cNvPr>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06F555D2-C002-062D-29D4-F7A07376F2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2897" y="1125558"/>
            <a:ext cx="8566206" cy="4738409"/>
          </a:xfrm>
          <a:prstGeom prst="rect">
            <a:avLst/>
          </a:prstGeom>
          <a:ln w="12700">
            <a:solidFill>
              <a:schemeClr val="bg1"/>
            </a:solidFill>
          </a:ln>
        </p:spPr>
      </p:pic>
      <p:sp>
        <p:nvSpPr>
          <p:cNvPr id="4" name="Triangle 3">
            <a:hlinkClick r:id="rId3"/>
            <a:extLst>
              <a:ext uri="{FF2B5EF4-FFF2-40B4-BE49-F238E27FC236}">
                <a16:creationId xmlns:a16="http://schemas.microsoft.com/office/drawing/2014/main" id="{7E8C0643-AC84-1C96-F5D1-9A94F8E076DB}"/>
              </a:ext>
            </a:extLst>
          </p:cNvPr>
          <p:cNvSpPr/>
          <p:nvPr/>
        </p:nvSpPr>
        <p:spPr>
          <a:xfrm rot="5400000">
            <a:off x="5755763" y="2714724"/>
            <a:ext cx="1030473" cy="882015"/>
          </a:xfrm>
          <a:prstGeom prst="triangle">
            <a:avLst>
              <a:gd name="adj" fmla="val 49625"/>
            </a:avLst>
          </a:prstGeom>
          <a:solidFill>
            <a:srgbClr val="F395E8"/>
          </a:solidFill>
          <a:ln>
            <a:noFill/>
          </a:ln>
          <a:effectLst>
            <a:outerShdw blurRad="274396" dist="38100" dir="2700000" sx="100722" sy="100722"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13327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69BD-97D1-0F25-B595-89304AAB8B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2E391C-9511-057F-16DF-7F25F27B8A53}"/>
              </a:ext>
            </a:extLst>
          </p:cNvPr>
          <p:cNvPicPr>
            <a:picLocks noChangeAspect="1"/>
          </p:cNvPicPr>
          <p:nvPr/>
        </p:nvPicPr>
        <p:blipFill>
          <a:blip r:embed="rId3">
            <a:extLst>
              <a:ext uri="{28A0092B-C50C-407E-A947-70E740481C1C}">
                <a14:useLocalDpi xmlns:a14="http://schemas.microsoft.com/office/drawing/2010/main" val="0"/>
              </a:ext>
            </a:extLst>
          </a:blip>
          <a:srcRect l="4070" r="5925" b="579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4E68BDAA-8CFF-115C-FCEC-6503AA0D4C19}"/>
              </a:ext>
            </a:extLst>
          </p:cNvPr>
          <p:cNvSpPr txBox="1">
            <a:spLocks/>
          </p:cNvSpPr>
          <p:nvPr/>
        </p:nvSpPr>
        <p:spPr>
          <a:xfrm>
            <a:off x="1329508" y="2601575"/>
            <a:ext cx="4217852" cy="2462213"/>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6000" kern="0" noProof="1">
                <a:solidFill>
                  <a:srgbClr val="FAF196"/>
                </a:solidFill>
                <a:latin typeface="Anton" pitchFamily="2" charset="77"/>
              </a:rPr>
              <a:t>Mules financières</a:t>
            </a:r>
            <a:br>
              <a:rPr lang="nl-NL" sz="6000" kern="0" noProof="1">
                <a:solidFill>
                  <a:srgbClr val="FAF196"/>
                </a:solidFill>
                <a:latin typeface="Anton" pitchFamily="2" charset="77"/>
              </a:rPr>
            </a:br>
            <a:r>
              <a:rPr lang="nl-NL" sz="4000" kern="0" noProof="1">
                <a:solidFill>
                  <a:srgbClr val="FAF196"/>
                </a:solidFill>
                <a:latin typeface="Anton" pitchFamily="2" charset="77"/>
              </a:rPr>
              <a:t>ou money mules</a:t>
            </a:r>
            <a:endParaRPr lang="nl-NL" sz="4000" kern="0" noProof="1">
              <a:solidFill>
                <a:schemeClr val="bg1"/>
              </a:solidFill>
              <a:latin typeface="Anton" pitchFamily="2" charset="77"/>
            </a:endParaRPr>
          </a:p>
        </p:txBody>
      </p:sp>
    </p:spTree>
    <p:extLst>
      <p:ext uri="{BB962C8B-B14F-4D97-AF65-F5344CB8AC3E}">
        <p14:creationId xmlns:p14="http://schemas.microsoft.com/office/powerpoint/2010/main" val="297985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67B7-0883-2D56-EF40-AAE394A0B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C307F-56F8-135F-C7B6-7746A3CA68DA}"/>
              </a:ext>
            </a:extLst>
          </p:cNvPr>
          <p:cNvSpPr txBox="1">
            <a:spLocks/>
          </p:cNvSpPr>
          <p:nvPr/>
        </p:nvSpPr>
        <p:spPr>
          <a:xfrm>
            <a:off x="383284" y="500063"/>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La majorité des Belges ne savent pas ce qu’est une “mule financière”</a:t>
            </a:r>
          </a:p>
        </p:txBody>
      </p:sp>
      <p:sp>
        <p:nvSpPr>
          <p:cNvPr id="4" name="Title 1">
            <a:extLst>
              <a:ext uri="{FF2B5EF4-FFF2-40B4-BE49-F238E27FC236}">
                <a16:creationId xmlns:a16="http://schemas.microsoft.com/office/drawing/2014/main" id="{71FD3903-6652-DE9F-946C-B056271A7CA3}"/>
              </a:ext>
            </a:extLst>
          </p:cNvPr>
          <p:cNvSpPr txBox="1">
            <a:spLocks/>
          </p:cNvSpPr>
          <p:nvPr/>
        </p:nvSpPr>
        <p:spPr>
          <a:xfrm>
            <a:off x="383284" y="1586615"/>
            <a:ext cx="6215744" cy="276999"/>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800" kern="0" noProof="1">
                <a:solidFill>
                  <a:srgbClr val="333B50"/>
                </a:solidFill>
                <a:latin typeface="Anton" pitchFamily="2" charset="77"/>
              </a:rPr>
              <a:t>Sais-tu ce qu’est une mule financière ?</a:t>
            </a:r>
          </a:p>
        </p:txBody>
      </p:sp>
      <p:sp>
        <p:nvSpPr>
          <p:cNvPr id="6" name="Rectangle 5">
            <a:extLst>
              <a:ext uri="{FF2B5EF4-FFF2-40B4-BE49-F238E27FC236}">
                <a16:creationId xmlns:a16="http://schemas.microsoft.com/office/drawing/2014/main" id="{7E82993D-F5B7-EF90-5D36-A32FCA75B100}"/>
              </a:ext>
            </a:extLst>
          </p:cNvPr>
          <p:cNvSpPr/>
          <p:nvPr/>
        </p:nvSpPr>
        <p:spPr>
          <a:xfrm>
            <a:off x="1826264" y="2162386"/>
            <a:ext cx="3281658"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D8835023-9267-7F09-6F0C-3FD797FF532C}"/>
              </a:ext>
            </a:extLst>
          </p:cNvPr>
          <p:cNvSpPr/>
          <p:nvPr/>
        </p:nvSpPr>
        <p:spPr>
          <a:xfrm>
            <a:off x="5107922" y="2162386"/>
            <a:ext cx="2869430"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3EF45CFD-5EDE-61C3-2CDB-EE0338B7BF83}"/>
              </a:ext>
            </a:extLst>
          </p:cNvPr>
          <p:cNvSpPr/>
          <p:nvPr/>
        </p:nvSpPr>
        <p:spPr>
          <a:xfrm>
            <a:off x="7977352" y="2162386"/>
            <a:ext cx="3136184"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E3D63379-0A2D-A66A-C8D7-CE98EA953360}"/>
              </a:ext>
            </a:extLst>
          </p:cNvPr>
          <p:cNvSpPr/>
          <p:nvPr/>
        </p:nvSpPr>
        <p:spPr>
          <a:xfrm>
            <a:off x="1826265" y="2762492"/>
            <a:ext cx="2229180"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4BDEF4A5-0CD1-B61E-293F-5D35BF3D8BF8}"/>
              </a:ext>
            </a:extLst>
          </p:cNvPr>
          <p:cNvSpPr/>
          <p:nvPr/>
        </p:nvSpPr>
        <p:spPr>
          <a:xfrm>
            <a:off x="4055446" y="2762492"/>
            <a:ext cx="2944444"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2DA59DEB-B62E-5993-4637-9E9BE39A436C}"/>
              </a:ext>
            </a:extLst>
          </p:cNvPr>
          <p:cNvSpPr/>
          <p:nvPr/>
        </p:nvSpPr>
        <p:spPr>
          <a:xfrm>
            <a:off x="6999890" y="2762492"/>
            <a:ext cx="4113645"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0C962407-5E28-73D3-FD38-BF075B00786D}"/>
              </a:ext>
            </a:extLst>
          </p:cNvPr>
          <p:cNvSpPr/>
          <p:nvPr/>
        </p:nvSpPr>
        <p:spPr>
          <a:xfrm>
            <a:off x="1826264" y="3362598"/>
            <a:ext cx="4002381"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F3C33CC5-F463-134F-8C95-F2073A8319CC}"/>
              </a:ext>
            </a:extLst>
          </p:cNvPr>
          <p:cNvSpPr/>
          <p:nvPr/>
        </p:nvSpPr>
        <p:spPr>
          <a:xfrm>
            <a:off x="5828646" y="3362598"/>
            <a:ext cx="2514602"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9B4226B1-70D1-502B-AEC8-EED2401EE5DF}"/>
              </a:ext>
            </a:extLst>
          </p:cNvPr>
          <p:cNvSpPr/>
          <p:nvPr/>
        </p:nvSpPr>
        <p:spPr>
          <a:xfrm>
            <a:off x="8343248" y="3362598"/>
            <a:ext cx="2770286"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itle 1">
            <a:extLst>
              <a:ext uri="{FF2B5EF4-FFF2-40B4-BE49-F238E27FC236}">
                <a16:creationId xmlns:a16="http://schemas.microsoft.com/office/drawing/2014/main" id="{A6D27E21-1923-FA46-AB23-0F48AE2281E8}"/>
              </a:ext>
            </a:extLst>
          </p:cNvPr>
          <p:cNvSpPr txBox="1">
            <a:spLocks/>
          </p:cNvSpPr>
          <p:nvPr/>
        </p:nvSpPr>
        <p:spPr>
          <a:xfrm>
            <a:off x="673330" y="2210014"/>
            <a:ext cx="829650"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Total</a:t>
            </a:r>
          </a:p>
        </p:txBody>
      </p:sp>
      <p:sp>
        <p:nvSpPr>
          <p:cNvPr id="37" name="Title 1">
            <a:extLst>
              <a:ext uri="{FF2B5EF4-FFF2-40B4-BE49-F238E27FC236}">
                <a16:creationId xmlns:a16="http://schemas.microsoft.com/office/drawing/2014/main" id="{0104CD54-1D84-ECD8-DE23-61EAF245410E}"/>
              </a:ext>
            </a:extLst>
          </p:cNvPr>
          <p:cNvSpPr txBox="1">
            <a:spLocks/>
          </p:cNvSpPr>
          <p:nvPr/>
        </p:nvSpPr>
        <p:spPr>
          <a:xfrm>
            <a:off x="653379" y="2797516"/>
            <a:ext cx="849602"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16-30</a:t>
            </a:r>
          </a:p>
        </p:txBody>
      </p:sp>
      <p:sp>
        <p:nvSpPr>
          <p:cNvPr id="38" name="Title 1">
            <a:extLst>
              <a:ext uri="{FF2B5EF4-FFF2-40B4-BE49-F238E27FC236}">
                <a16:creationId xmlns:a16="http://schemas.microsoft.com/office/drawing/2014/main" id="{84D7B822-9C76-1191-E7EE-07B6B783671A}"/>
              </a:ext>
            </a:extLst>
          </p:cNvPr>
          <p:cNvSpPr txBox="1">
            <a:spLocks/>
          </p:cNvSpPr>
          <p:nvPr/>
        </p:nvSpPr>
        <p:spPr>
          <a:xfrm>
            <a:off x="383285" y="3404902"/>
            <a:ext cx="1119696"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31-79</a:t>
            </a:r>
          </a:p>
        </p:txBody>
      </p:sp>
      <p:sp>
        <p:nvSpPr>
          <p:cNvPr id="42" name="Title 1">
            <a:extLst>
              <a:ext uri="{FF2B5EF4-FFF2-40B4-BE49-F238E27FC236}">
                <a16:creationId xmlns:a16="http://schemas.microsoft.com/office/drawing/2014/main" id="{AC52CA58-8FA5-D228-FC6F-A27FA09109F1}"/>
              </a:ext>
            </a:extLst>
          </p:cNvPr>
          <p:cNvSpPr txBox="1">
            <a:spLocks/>
          </p:cNvSpPr>
          <p:nvPr/>
        </p:nvSpPr>
        <p:spPr>
          <a:xfrm>
            <a:off x="2146496" y="4158601"/>
            <a:ext cx="1681315" cy="43088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Oui, je sais ce que c’est</a:t>
            </a:r>
          </a:p>
        </p:txBody>
      </p:sp>
      <p:sp>
        <p:nvSpPr>
          <p:cNvPr id="43" name="Oval 42">
            <a:extLst>
              <a:ext uri="{FF2B5EF4-FFF2-40B4-BE49-F238E27FC236}">
                <a16:creationId xmlns:a16="http://schemas.microsoft.com/office/drawing/2014/main" id="{83B90B09-C4E0-83D9-2AFF-A04EE38FBC3D}"/>
              </a:ext>
            </a:extLst>
          </p:cNvPr>
          <p:cNvSpPr/>
          <p:nvPr/>
        </p:nvSpPr>
        <p:spPr>
          <a:xfrm>
            <a:off x="1826264" y="4149691"/>
            <a:ext cx="215445" cy="215445"/>
          </a:xfrm>
          <a:prstGeom prst="ellipse">
            <a:avLst/>
          </a:prstGeom>
          <a:solidFill>
            <a:srgbClr val="52AA7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Title 1">
            <a:extLst>
              <a:ext uri="{FF2B5EF4-FFF2-40B4-BE49-F238E27FC236}">
                <a16:creationId xmlns:a16="http://schemas.microsoft.com/office/drawing/2014/main" id="{CCBDC4E4-5074-C085-729A-77138A2350C8}"/>
              </a:ext>
            </a:extLst>
          </p:cNvPr>
          <p:cNvSpPr txBox="1">
            <a:spLocks/>
          </p:cNvSpPr>
          <p:nvPr/>
        </p:nvSpPr>
        <p:spPr>
          <a:xfrm>
            <a:off x="4276882" y="4158601"/>
            <a:ext cx="4722190" cy="43088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Oui, j’en ai déjà entendu parler, mais je ne sais pas vraiment ce que c’est</a:t>
            </a:r>
          </a:p>
        </p:txBody>
      </p:sp>
      <p:sp>
        <p:nvSpPr>
          <p:cNvPr id="45" name="Oval 44">
            <a:extLst>
              <a:ext uri="{FF2B5EF4-FFF2-40B4-BE49-F238E27FC236}">
                <a16:creationId xmlns:a16="http://schemas.microsoft.com/office/drawing/2014/main" id="{8369BD81-8E09-A6A5-81FE-83259C81CBC4}"/>
              </a:ext>
            </a:extLst>
          </p:cNvPr>
          <p:cNvSpPr/>
          <p:nvPr/>
        </p:nvSpPr>
        <p:spPr>
          <a:xfrm>
            <a:off x="3956650" y="4149691"/>
            <a:ext cx="215445" cy="215445"/>
          </a:xfrm>
          <a:prstGeom prst="ellipse">
            <a:avLst/>
          </a:prstGeom>
          <a:solidFill>
            <a:srgbClr val="F395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6" name="Title 1">
            <a:extLst>
              <a:ext uri="{FF2B5EF4-FFF2-40B4-BE49-F238E27FC236}">
                <a16:creationId xmlns:a16="http://schemas.microsoft.com/office/drawing/2014/main" id="{D1ADDCE4-BF3C-856B-9FC6-DEFBA1FD65C9}"/>
              </a:ext>
            </a:extLst>
          </p:cNvPr>
          <p:cNvSpPr txBox="1">
            <a:spLocks/>
          </p:cNvSpPr>
          <p:nvPr/>
        </p:nvSpPr>
        <p:spPr>
          <a:xfrm>
            <a:off x="9387326" y="4167511"/>
            <a:ext cx="2233493" cy="215444"/>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Non, jamais entendu parler</a:t>
            </a:r>
          </a:p>
        </p:txBody>
      </p:sp>
      <p:sp>
        <p:nvSpPr>
          <p:cNvPr id="47" name="Oval 46">
            <a:extLst>
              <a:ext uri="{FF2B5EF4-FFF2-40B4-BE49-F238E27FC236}">
                <a16:creationId xmlns:a16="http://schemas.microsoft.com/office/drawing/2014/main" id="{6A633807-31E5-B31B-C66C-8FE2C6A2DCA1}"/>
              </a:ext>
            </a:extLst>
          </p:cNvPr>
          <p:cNvSpPr/>
          <p:nvPr/>
        </p:nvSpPr>
        <p:spPr>
          <a:xfrm>
            <a:off x="9067094" y="4158601"/>
            <a:ext cx="215445" cy="215445"/>
          </a:xfrm>
          <a:prstGeom prst="ellipse">
            <a:avLst/>
          </a:prstGeom>
          <a:solidFill>
            <a:srgbClr val="ED688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8" name="Title 1">
            <a:extLst>
              <a:ext uri="{FF2B5EF4-FFF2-40B4-BE49-F238E27FC236}">
                <a16:creationId xmlns:a16="http://schemas.microsoft.com/office/drawing/2014/main" id="{6C794F4A-A295-BE9B-8B19-C3FEFAD3249D}"/>
              </a:ext>
            </a:extLst>
          </p:cNvPr>
          <p:cNvSpPr txBox="1">
            <a:spLocks/>
          </p:cNvSpPr>
          <p:nvPr/>
        </p:nvSpPr>
        <p:spPr>
          <a:xfrm>
            <a:off x="212709" y="6309674"/>
            <a:ext cx="1830695" cy="15388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000" kern="0" noProof="1">
                <a:solidFill>
                  <a:srgbClr val="333B50"/>
                </a:solidFill>
                <a:latin typeface="Roboto Light" panose="02000000000000000000" pitchFamily="2" charset="0"/>
                <a:ea typeface="Roboto Light" panose="02000000000000000000" pitchFamily="2" charset="0"/>
              </a:rPr>
              <a:t>N: 2149, Selection: 2025 : 2025</a:t>
            </a:r>
          </a:p>
        </p:txBody>
      </p:sp>
      <p:sp>
        <p:nvSpPr>
          <p:cNvPr id="49" name="Title 1">
            <a:extLst>
              <a:ext uri="{FF2B5EF4-FFF2-40B4-BE49-F238E27FC236}">
                <a16:creationId xmlns:a16="http://schemas.microsoft.com/office/drawing/2014/main" id="{8CAFD2D4-E3B9-F15F-996F-FA2F91FD0E78}"/>
              </a:ext>
            </a:extLst>
          </p:cNvPr>
          <p:cNvSpPr txBox="1">
            <a:spLocks/>
          </p:cNvSpPr>
          <p:nvPr/>
        </p:nvSpPr>
        <p:spPr>
          <a:xfrm>
            <a:off x="1826263" y="2221820"/>
            <a:ext cx="3281657"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39%</a:t>
            </a:r>
          </a:p>
        </p:txBody>
      </p:sp>
      <p:sp>
        <p:nvSpPr>
          <p:cNvPr id="51" name="Title 1">
            <a:extLst>
              <a:ext uri="{FF2B5EF4-FFF2-40B4-BE49-F238E27FC236}">
                <a16:creationId xmlns:a16="http://schemas.microsoft.com/office/drawing/2014/main" id="{A5E81F24-0DE0-FBCB-6866-30E50E72B7C1}"/>
              </a:ext>
            </a:extLst>
          </p:cNvPr>
          <p:cNvSpPr txBox="1">
            <a:spLocks/>
          </p:cNvSpPr>
          <p:nvPr/>
        </p:nvSpPr>
        <p:spPr>
          <a:xfrm>
            <a:off x="5267906" y="2218820"/>
            <a:ext cx="2514601"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28%</a:t>
            </a:r>
          </a:p>
        </p:txBody>
      </p:sp>
      <p:sp>
        <p:nvSpPr>
          <p:cNvPr id="52" name="Title 1">
            <a:extLst>
              <a:ext uri="{FF2B5EF4-FFF2-40B4-BE49-F238E27FC236}">
                <a16:creationId xmlns:a16="http://schemas.microsoft.com/office/drawing/2014/main" id="{FC764972-F762-4D5F-5A7F-059701819D2A}"/>
              </a:ext>
            </a:extLst>
          </p:cNvPr>
          <p:cNvSpPr txBox="1">
            <a:spLocks/>
          </p:cNvSpPr>
          <p:nvPr/>
        </p:nvSpPr>
        <p:spPr>
          <a:xfrm>
            <a:off x="7977348" y="2218819"/>
            <a:ext cx="3136185"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33%</a:t>
            </a:r>
          </a:p>
        </p:txBody>
      </p:sp>
      <p:sp>
        <p:nvSpPr>
          <p:cNvPr id="53" name="Title 1">
            <a:extLst>
              <a:ext uri="{FF2B5EF4-FFF2-40B4-BE49-F238E27FC236}">
                <a16:creationId xmlns:a16="http://schemas.microsoft.com/office/drawing/2014/main" id="{CE8B77E3-3796-6C29-1E7E-DA5B2FB84634}"/>
              </a:ext>
            </a:extLst>
          </p:cNvPr>
          <p:cNvSpPr txBox="1">
            <a:spLocks/>
          </p:cNvSpPr>
          <p:nvPr/>
        </p:nvSpPr>
        <p:spPr>
          <a:xfrm>
            <a:off x="1826263" y="2830406"/>
            <a:ext cx="2229181"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24%</a:t>
            </a:r>
          </a:p>
        </p:txBody>
      </p:sp>
      <p:sp>
        <p:nvSpPr>
          <p:cNvPr id="54" name="Title 1">
            <a:extLst>
              <a:ext uri="{FF2B5EF4-FFF2-40B4-BE49-F238E27FC236}">
                <a16:creationId xmlns:a16="http://schemas.microsoft.com/office/drawing/2014/main" id="{1F8FCAD1-000A-5400-F525-6D906782C451}"/>
              </a:ext>
            </a:extLst>
          </p:cNvPr>
          <p:cNvSpPr txBox="1">
            <a:spLocks/>
          </p:cNvSpPr>
          <p:nvPr/>
        </p:nvSpPr>
        <p:spPr>
          <a:xfrm>
            <a:off x="4055444" y="2827406"/>
            <a:ext cx="2944445"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31%</a:t>
            </a:r>
          </a:p>
        </p:txBody>
      </p:sp>
      <p:sp>
        <p:nvSpPr>
          <p:cNvPr id="55" name="Title 1">
            <a:extLst>
              <a:ext uri="{FF2B5EF4-FFF2-40B4-BE49-F238E27FC236}">
                <a16:creationId xmlns:a16="http://schemas.microsoft.com/office/drawing/2014/main" id="{A2EC6C92-D868-DC65-E29B-4BF359B55DEC}"/>
              </a:ext>
            </a:extLst>
          </p:cNvPr>
          <p:cNvSpPr txBox="1">
            <a:spLocks/>
          </p:cNvSpPr>
          <p:nvPr/>
        </p:nvSpPr>
        <p:spPr>
          <a:xfrm>
            <a:off x="6999890" y="2827405"/>
            <a:ext cx="4113643"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45%</a:t>
            </a:r>
          </a:p>
        </p:txBody>
      </p:sp>
      <p:sp>
        <p:nvSpPr>
          <p:cNvPr id="56" name="Title 1">
            <a:extLst>
              <a:ext uri="{FF2B5EF4-FFF2-40B4-BE49-F238E27FC236}">
                <a16:creationId xmlns:a16="http://schemas.microsoft.com/office/drawing/2014/main" id="{E41A4949-BDC6-82E7-590E-F867C81BEA72}"/>
              </a:ext>
            </a:extLst>
          </p:cNvPr>
          <p:cNvSpPr txBox="1">
            <a:spLocks/>
          </p:cNvSpPr>
          <p:nvPr/>
        </p:nvSpPr>
        <p:spPr>
          <a:xfrm>
            <a:off x="1826263" y="3422728"/>
            <a:ext cx="4002382"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44%</a:t>
            </a:r>
          </a:p>
        </p:txBody>
      </p:sp>
      <p:sp>
        <p:nvSpPr>
          <p:cNvPr id="57" name="Title 1">
            <a:extLst>
              <a:ext uri="{FF2B5EF4-FFF2-40B4-BE49-F238E27FC236}">
                <a16:creationId xmlns:a16="http://schemas.microsoft.com/office/drawing/2014/main" id="{07747EBB-4AFE-5871-E601-1F4980D3784C}"/>
              </a:ext>
            </a:extLst>
          </p:cNvPr>
          <p:cNvSpPr txBox="1">
            <a:spLocks/>
          </p:cNvSpPr>
          <p:nvPr/>
        </p:nvSpPr>
        <p:spPr>
          <a:xfrm>
            <a:off x="5828645" y="3419728"/>
            <a:ext cx="2514602"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26%</a:t>
            </a:r>
          </a:p>
        </p:txBody>
      </p:sp>
      <p:sp>
        <p:nvSpPr>
          <p:cNvPr id="58" name="Title 1">
            <a:extLst>
              <a:ext uri="{FF2B5EF4-FFF2-40B4-BE49-F238E27FC236}">
                <a16:creationId xmlns:a16="http://schemas.microsoft.com/office/drawing/2014/main" id="{2D84BB19-2F15-E557-22EF-3E204EE5830D}"/>
              </a:ext>
            </a:extLst>
          </p:cNvPr>
          <p:cNvSpPr txBox="1">
            <a:spLocks/>
          </p:cNvSpPr>
          <p:nvPr/>
        </p:nvSpPr>
        <p:spPr>
          <a:xfrm>
            <a:off x="8343248" y="3419727"/>
            <a:ext cx="2834852"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30%</a:t>
            </a:r>
          </a:p>
        </p:txBody>
      </p:sp>
      <p:sp>
        <p:nvSpPr>
          <p:cNvPr id="5" name="TextBox 4">
            <a:extLst>
              <a:ext uri="{FF2B5EF4-FFF2-40B4-BE49-F238E27FC236}">
                <a16:creationId xmlns:a16="http://schemas.microsoft.com/office/drawing/2014/main" id="{2ED78B7C-0A61-3BD5-A7F9-43CF44A7979A}"/>
              </a:ext>
            </a:extLst>
          </p:cNvPr>
          <p:cNvSpPr txBox="1"/>
          <p:nvPr/>
        </p:nvSpPr>
        <p:spPr>
          <a:xfrm>
            <a:off x="5580992" y="4780853"/>
            <a:ext cx="5696607" cy="1415772"/>
          </a:xfrm>
          <a:prstGeom prst="rect">
            <a:avLst/>
          </a:prstGeom>
          <a:noFill/>
        </p:spPr>
        <p:txBody>
          <a:bodyPr wrap="square" rtlCol="0">
            <a:spAutoFit/>
          </a:bodyPr>
          <a:lstStyle/>
          <a:p>
            <a:r>
              <a:rPr lang="nl-NL" sz="5400" b="1" noProof="1">
                <a:solidFill>
                  <a:srgbClr val="ED688D"/>
                </a:solidFill>
                <a:latin typeface="Anton" pitchFamily="2" charset="77"/>
                <a:ea typeface="Roboto Black" panose="02000000000000000000" pitchFamily="2" charset="0"/>
                <a:cs typeface="Noto Sans Light" panose="020B0502040504020204" pitchFamily="34" charset="0"/>
              </a:rPr>
              <a:t>77%</a:t>
            </a:r>
            <a:br>
              <a:rPr lang="nl-NL" sz="3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br>
            <a:r>
              <a:rPr lang="nl-NL" sz="1600" b="1" noProof="1">
                <a:solidFill>
                  <a:srgbClr val="333B50"/>
                </a:solidFill>
                <a:latin typeface="Roboto" panose="02000000000000000000" pitchFamily="2" charset="0"/>
                <a:ea typeface="Roboto" panose="02000000000000000000" pitchFamily="2" charset="0"/>
                <a:cs typeface="Noto Sans Light" panose="020B0502040504020204" pitchFamily="34" charset="0"/>
              </a:rPr>
              <a:t>des jeunes ne savent pas ou ne savent que très vaguement ce qu’est une mule financière</a:t>
            </a:r>
            <a:endParaRPr lang="nl-NL" sz="1600" b="1" noProof="1">
              <a:solidFill>
                <a:schemeClr val="bg1"/>
              </a:solidFill>
              <a:latin typeface="Roboto" panose="02000000000000000000" pitchFamily="2" charset="0"/>
              <a:ea typeface="Roboto" panose="02000000000000000000" pitchFamily="2" charset="0"/>
              <a:cs typeface="Noto Sans Light" panose="020B0502040504020204" pitchFamily="34" charset="0"/>
            </a:endParaRPr>
          </a:p>
        </p:txBody>
      </p:sp>
    </p:spTree>
    <p:extLst>
      <p:ext uri="{BB962C8B-B14F-4D97-AF65-F5344CB8AC3E}">
        <p14:creationId xmlns:p14="http://schemas.microsoft.com/office/powerpoint/2010/main" val="308633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6518-913D-8B3C-5E0C-A81736F3C0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0A8851-0E27-1B10-F2BE-8909AD0D2826}"/>
              </a:ext>
            </a:extLst>
          </p:cNvPr>
          <p:cNvSpPr txBox="1"/>
          <p:nvPr/>
        </p:nvSpPr>
        <p:spPr>
          <a:xfrm>
            <a:off x="2377440" y="3075093"/>
            <a:ext cx="7437119" cy="1200329"/>
          </a:xfrm>
          <a:prstGeom prst="rect">
            <a:avLst/>
          </a:prstGeom>
          <a:noFill/>
        </p:spPr>
        <p:txBody>
          <a:bodyPr wrap="square" rtlCol="0">
            <a:spAutoFit/>
          </a:bodyPr>
          <a:lstStyle/>
          <a:p>
            <a:pPr algn="ctr"/>
            <a:r>
              <a:rPr lang="nl-NL" sz="3600" b="1" noProof="1">
                <a:solidFill>
                  <a:srgbClr val="333B50"/>
                </a:solidFill>
                <a:latin typeface="Roboto Black" panose="02000000000000000000" pitchFamily="2" charset="0"/>
                <a:ea typeface="Roboto Black" panose="02000000000000000000" pitchFamily="2" charset="0"/>
                <a:cs typeface="Noto Sans Light" panose="020B0502040504020204" pitchFamily="34" charset="0"/>
              </a:rPr>
              <a:t>Comment devient-on mule financière ?</a:t>
            </a:r>
            <a:endParaRPr lang="nl-NL" sz="3600" b="1" noProof="1">
              <a:solidFill>
                <a:srgbClr val="333B50"/>
              </a:solidFill>
              <a:latin typeface="Roboto Light" panose="02000000000000000000" pitchFamily="2" charset="0"/>
              <a:ea typeface="Roboto Light" panose="02000000000000000000" pitchFamily="2" charset="0"/>
              <a:cs typeface="Noto Sans Light" panose="020B0502040504020204" pitchFamily="34" charset="0"/>
            </a:endParaRPr>
          </a:p>
        </p:txBody>
      </p:sp>
    </p:spTree>
    <p:extLst>
      <p:ext uri="{BB962C8B-B14F-4D97-AF65-F5344CB8AC3E}">
        <p14:creationId xmlns:p14="http://schemas.microsoft.com/office/powerpoint/2010/main" val="289819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76C7-5A17-13A6-EAA4-44D606628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DA364-7E08-D618-CC16-F791FF22344F}"/>
              </a:ext>
            </a:extLst>
          </p:cNvPr>
          <p:cNvSpPr txBox="1">
            <a:spLocks/>
          </p:cNvSpPr>
          <p:nvPr/>
        </p:nvSpPr>
        <p:spPr>
          <a:xfrm>
            <a:off x="383284" y="500063"/>
            <a:ext cx="11522075"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Gagner de l’argent rapidemment </a:t>
            </a:r>
          </a:p>
        </p:txBody>
      </p:sp>
      <p:pic>
        <p:nvPicPr>
          <p:cNvPr id="3" name="Picture 2" descr="3 Manières de Gagner de L'argent Avec INSTAGRAM (2023)">
            <a:extLst>
              <a:ext uri="{FF2B5EF4-FFF2-40B4-BE49-F238E27FC236}">
                <a16:creationId xmlns:a16="http://schemas.microsoft.com/office/drawing/2014/main" id="{843B5600-BE6F-B7F9-2C17-B8F32659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1885282"/>
            <a:ext cx="6534150" cy="3676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000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BC319-BAC2-6798-D9ED-E9ECD82E0BB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08DC7A-C872-3ABC-03BC-7F22811B569D}"/>
              </a:ext>
            </a:extLst>
          </p:cNvPr>
          <p:cNvPicPr>
            <a:picLocks noChangeAspect="1"/>
          </p:cNvPicPr>
          <p:nvPr/>
        </p:nvPicPr>
        <p:blipFill>
          <a:blip r:embed="rId3">
            <a:extLst>
              <a:ext uri="{28A0092B-C50C-407E-A947-70E740481C1C}">
                <a14:useLocalDpi xmlns:a14="http://schemas.microsoft.com/office/drawing/2010/main" val="0"/>
              </a:ext>
            </a:extLst>
          </a:blip>
          <a:srcRect l="3247" r="3247"/>
          <a:stretch/>
        </p:blipFill>
        <p:spPr>
          <a:xfrm>
            <a:off x="-243840" y="0"/>
            <a:ext cx="12435840" cy="6858000"/>
          </a:xfrm>
          <a:prstGeom prst="rect">
            <a:avLst/>
          </a:prstGeom>
        </p:spPr>
      </p:pic>
      <p:sp>
        <p:nvSpPr>
          <p:cNvPr id="4" name="TextBox 3">
            <a:extLst>
              <a:ext uri="{FF2B5EF4-FFF2-40B4-BE49-F238E27FC236}">
                <a16:creationId xmlns:a16="http://schemas.microsoft.com/office/drawing/2014/main" id="{A3C402F9-1020-069C-79D1-5714C0155AB4}"/>
              </a:ext>
            </a:extLst>
          </p:cNvPr>
          <p:cNvSpPr txBox="1"/>
          <p:nvPr/>
        </p:nvSpPr>
        <p:spPr>
          <a:xfrm>
            <a:off x="6250331" y="1008346"/>
            <a:ext cx="5092859" cy="2554545"/>
          </a:xfrm>
          <a:prstGeom prst="rect">
            <a:avLst/>
          </a:prstGeom>
          <a:noFill/>
        </p:spPr>
        <p:txBody>
          <a:bodyPr wrap="square" rtlCol="0">
            <a:spAutoFit/>
          </a:bodyPr>
          <a:lstStyle/>
          <a:p>
            <a:r>
              <a:rPr lang="nl-NL" sz="20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t>7% des personnes ayant répondu à une enquête de Febelfin et Indiville déclarent qu’elles ont déjà été approchées par des recruteurs et 12% connaissent des gens qui ont accepté de jouer ce rôle.</a:t>
            </a:r>
          </a:p>
          <a:p>
            <a:r>
              <a:rPr lang="nl-NL" sz="2000" b="1" noProof="1">
                <a:solidFill>
                  <a:srgbClr val="FAF196"/>
                </a:solidFill>
                <a:latin typeface="Roboto" panose="02000000000000000000" pitchFamily="2" charset="0"/>
                <a:ea typeface="Roboto" panose="02000000000000000000" pitchFamily="2" charset="0"/>
                <a:cs typeface="Noto Sans Light" panose="020B0502040504020204" pitchFamily="34" charset="0"/>
              </a:rPr>
              <a:t>Dans les faits, 60% des jeunes qui ont été approchés ont donné suite à cette proposition.</a:t>
            </a:r>
          </a:p>
        </p:txBody>
      </p:sp>
    </p:spTree>
    <p:extLst>
      <p:ext uri="{BB962C8B-B14F-4D97-AF65-F5344CB8AC3E}">
        <p14:creationId xmlns:p14="http://schemas.microsoft.com/office/powerpoint/2010/main" val="4265414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39CF-094E-2C34-A6BF-B12436E3DF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AFF8B5-F47B-54C6-3E29-F0A4A97A5B62}"/>
              </a:ext>
            </a:extLst>
          </p:cNvPr>
          <p:cNvSpPr txBox="1"/>
          <p:nvPr/>
        </p:nvSpPr>
        <p:spPr>
          <a:xfrm>
            <a:off x="2377440" y="3075093"/>
            <a:ext cx="7437119" cy="646331"/>
          </a:xfrm>
          <a:prstGeom prst="rect">
            <a:avLst/>
          </a:prstGeom>
          <a:noFill/>
        </p:spPr>
        <p:txBody>
          <a:bodyPr wrap="square" rtlCol="0">
            <a:spAutoFit/>
          </a:bodyPr>
          <a:lstStyle/>
          <a:p>
            <a:pPr algn="ctr"/>
            <a:r>
              <a:rPr lang="nl-NL" sz="3600" b="1" noProof="1">
                <a:solidFill>
                  <a:srgbClr val="333B50"/>
                </a:solidFill>
                <a:latin typeface="Roboto Black" panose="02000000000000000000" pitchFamily="2" charset="0"/>
                <a:ea typeface="Roboto Black" panose="02000000000000000000" pitchFamily="2" charset="0"/>
                <a:cs typeface="Noto Sans Light" panose="020B0502040504020204" pitchFamily="34" charset="0"/>
              </a:rPr>
              <a:t>Punissable ou non ?</a:t>
            </a:r>
            <a:endParaRPr lang="nl-NL" sz="3600" b="1" noProof="1">
              <a:solidFill>
                <a:srgbClr val="333B50"/>
              </a:solidFill>
              <a:latin typeface="Roboto Light" panose="02000000000000000000" pitchFamily="2" charset="0"/>
              <a:ea typeface="Roboto Light" panose="02000000000000000000" pitchFamily="2" charset="0"/>
              <a:cs typeface="Noto Sans Light" panose="020B0502040504020204" pitchFamily="34" charset="0"/>
            </a:endParaRPr>
          </a:p>
        </p:txBody>
      </p:sp>
    </p:spTree>
    <p:extLst>
      <p:ext uri="{BB962C8B-B14F-4D97-AF65-F5344CB8AC3E}">
        <p14:creationId xmlns:p14="http://schemas.microsoft.com/office/powerpoint/2010/main" val="188417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B563-B2A6-2022-7402-10F733A0F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8A61F-54CE-6332-5AC0-925EFDFFC0CE}"/>
              </a:ext>
            </a:extLst>
          </p:cNvPr>
          <p:cNvSpPr txBox="1">
            <a:spLocks/>
          </p:cNvSpPr>
          <p:nvPr/>
        </p:nvSpPr>
        <p:spPr>
          <a:xfrm>
            <a:off x="383284" y="500063"/>
            <a:ext cx="11522075"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Mule financière = blanchiment d’argent</a:t>
            </a:r>
          </a:p>
        </p:txBody>
      </p:sp>
      <p:sp>
        <p:nvSpPr>
          <p:cNvPr id="4" name="Title 1">
            <a:extLst>
              <a:ext uri="{FF2B5EF4-FFF2-40B4-BE49-F238E27FC236}">
                <a16:creationId xmlns:a16="http://schemas.microsoft.com/office/drawing/2014/main" id="{55FE10AC-90DF-2772-555D-97DA2569F9C7}"/>
              </a:ext>
            </a:extLst>
          </p:cNvPr>
          <p:cNvSpPr txBox="1">
            <a:spLocks/>
          </p:cNvSpPr>
          <p:nvPr/>
        </p:nvSpPr>
        <p:spPr>
          <a:xfrm>
            <a:off x="383284" y="2003304"/>
            <a:ext cx="11029354" cy="276999"/>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800" kern="0" noProof="1">
                <a:solidFill>
                  <a:srgbClr val="333B50"/>
                </a:solidFill>
                <a:latin typeface="Anton" pitchFamily="2" charset="77"/>
              </a:rPr>
              <a:t>Être une mule financière, est-ce punissable ou non ? Qu’en pensez-vous? </a:t>
            </a:r>
          </a:p>
        </p:txBody>
      </p:sp>
      <p:sp>
        <p:nvSpPr>
          <p:cNvPr id="6" name="Rectangle 5">
            <a:extLst>
              <a:ext uri="{FF2B5EF4-FFF2-40B4-BE49-F238E27FC236}">
                <a16:creationId xmlns:a16="http://schemas.microsoft.com/office/drawing/2014/main" id="{A5EC9D9B-027B-4600-CEF4-A7B76851584A}"/>
              </a:ext>
            </a:extLst>
          </p:cNvPr>
          <p:cNvSpPr/>
          <p:nvPr/>
        </p:nvSpPr>
        <p:spPr>
          <a:xfrm>
            <a:off x="1826264" y="2579075"/>
            <a:ext cx="8149006"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0766145A-9FE3-120A-A1DC-7E4162239386}"/>
              </a:ext>
            </a:extLst>
          </p:cNvPr>
          <p:cNvSpPr/>
          <p:nvPr/>
        </p:nvSpPr>
        <p:spPr>
          <a:xfrm>
            <a:off x="9975273" y="2579075"/>
            <a:ext cx="507999"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08BE3C6A-F1DD-A51D-1733-325E61B3DFDD}"/>
              </a:ext>
            </a:extLst>
          </p:cNvPr>
          <p:cNvSpPr/>
          <p:nvPr/>
        </p:nvSpPr>
        <p:spPr>
          <a:xfrm>
            <a:off x="10365736" y="2579075"/>
            <a:ext cx="747800"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9">
            <a:extLst>
              <a:ext uri="{FF2B5EF4-FFF2-40B4-BE49-F238E27FC236}">
                <a16:creationId xmlns:a16="http://schemas.microsoft.com/office/drawing/2014/main" id="{90F5097A-12F0-7B3C-EF23-98C0574F1951}"/>
              </a:ext>
            </a:extLst>
          </p:cNvPr>
          <p:cNvSpPr/>
          <p:nvPr/>
        </p:nvSpPr>
        <p:spPr>
          <a:xfrm>
            <a:off x="1826264" y="3179181"/>
            <a:ext cx="7206899"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19F9D822-1CE8-674B-C372-804FE7D430CC}"/>
              </a:ext>
            </a:extLst>
          </p:cNvPr>
          <p:cNvSpPr/>
          <p:nvPr/>
        </p:nvSpPr>
        <p:spPr>
          <a:xfrm>
            <a:off x="8931564" y="3179181"/>
            <a:ext cx="1173014"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AC772540-9D56-7323-DCA3-32F12F80B334}"/>
              </a:ext>
            </a:extLst>
          </p:cNvPr>
          <p:cNvSpPr/>
          <p:nvPr/>
        </p:nvSpPr>
        <p:spPr>
          <a:xfrm>
            <a:off x="10104581" y="3179181"/>
            <a:ext cx="1008954"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C208ADD4-AD14-6CAF-44F3-A49D286850E5}"/>
              </a:ext>
            </a:extLst>
          </p:cNvPr>
          <p:cNvSpPr/>
          <p:nvPr/>
        </p:nvSpPr>
        <p:spPr>
          <a:xfrm>
            <a:off x="1826264" y="3779287"/>
            <a:ext cx="8472279" cy="370114"/>
          </a:xfrm>
          <a:prstGeom prst="rect">
            <a:avLst/>
          </a:prstGeom>
          <a:solidFill>
            <a:srgbClr val="52A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7DEF0002-1ACC-FF8E-8647-42700CC3126D}"/>
              </a:ext>
            </a:extLst>
          </p:cNvPr>
          <p:cNvSpPr/>
          <p:nvPr/>
        </p:nvSpPr>
        <p:spPr>
          <a:xfrm>
            <a:off x="10298544" y="3779287"/>
            <a:ext cx="184725" cy="370114"/>
          </a:xfrm>
          <a:prstGeom prst="rect">
            <a:avLst/>
          </a:prstGeom>
          <a:solidFill>
            <a:srgbClr val="F39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904BDC70-F08C-CFE2-5270-3246F4730A07}"/>
              </a:ext>
            </a:extLst>
          </p:cNvPr>
          <p:cNvSpPr/>
          <p:nvPr/>
        </p:nvSpPr>
        <p:spPr>
          <a:xfrm>
            <a:off x="10483270" y="3779287"/>
            <a:ext cx="630263" cy="370114"/>
          </a:xfrm>
          <a:prstGeom prst="rect">
            <a:avLst/>
          </a:prstGeom>
          <a:solidFill>
            <a:srgbClr val="ED6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itle 1">
            <a:extLst>
              <a:ext uri="{FF2B5EF4-FFF2-40B4-BE49-F238E27FC236}">
                <a16:creationId xmlns:a16="http://schemas.microsoft.com/office/drawing/2014/main" id="{B10E0988-0692-6A6C-B69E-6B3648FCF7BD}"/>
              </a:ext>
            </a:extLst>
          </p:cNvPr>
          <p:cNvSpPr txBox="1">
            <a:spLocks/>
          </p:cNvSpPr>
          <p:nvPr/>
        </p:nvSpPr>
        <p:spPr>
          <a:xfrm>
            <a:off x="673330" y="2626703"/>
            <a:ext cx="829650"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Total</a:t>
            </a:r>
          </a:p>
        </p:txBody>
      </p:sp>
      <p:sp>
        <p:nvSpPr>
          <p:cNvPr id="37" name="Title 1">
            <a:extLst>
              <a:ext uri="{FF2B5EF4-FFF2-40B4-BE49-F238E27FC236}">
                <a16:creationId xmlns:a16="http://schemas.microsoft.com/office/drawing/2014/main" id="{1CE666AD-E387-1B3C-70A2-783328A49CD9}"/>
              </a:ext>
            </a:extLst>
          </p:cNvPr>
          <p:cNvSpPr txBox="1">
            <a:spLocks/>
          </p:cNvSpPr>
          <p:nvPr/>
        </p:nvSpPr>
        <p:spPr>
          <a:xfrm>
            <a:off x="653379" y="3214205"/>
            <a:ext cx="849602"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16-30</a:t>
            </a:r>
          </a:p>
        </p:txBody>
      </p:sp>
      <p:sp>
        <p:nvSpPr>
          <p:cNvPr id="38" name="Title 1">
            <a:extLst>
              <a:ext uri="{FF2B5EF4-FFF2-40B4-BE49-F238E27FC236}">
                <a16:creationId xmlns:a16="http://schemas.microsoft.com/office/drawing/2014/main" id="{9CEA21E8-0F6A-7422-284E-DEA52927124E}"/>
              </a:ext>
            </a:extLst>
          </p:cNvPr>
          <p:cNvSpPr txBox="1">
            <a:spLocks/>
          </p:cNvSpPr>
          <p:nvPr/>
        </p:nvSpPr>
        <p:spPr>
          <a:xfrm>
            <a:off x="383285" y="3867891"/>
            <a:ext cx="1119696"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r"/>
            <a:r>
              <a:rPr lang="nl-NL" sz="1600" kern="0" noProof="1">
                <a:solidFill>
                  <a:srgbClr val="333B50"/>
                </a:solidFill>
                <a:latin typeface="Roboto" panose="02000000000000000000" pitchFamily="2" charset="0"/>
                <a:ea typeface="Roboto" panose="02000000000000000000" pitchFamily="2" charset="0"/>
              </a:rPr>
              <a:t>31-79</a:t>
            </a:r>
          </a:p>
        </p:txBody>
      </p:sp>
      <p:grpSp>
        <p:nvGrpSpPr>
          <p:cNvPr id="7" name="Group 6">
            <a:extLst>
              <a:ext uri="{FF2B5EF4-FFF2-40B4-BE49-F238E27FC236}">
                <a16:creationId xmlns:a16="http://schemas.microsoft.com/office/drawing/2014/main" id="{E1AA58E0-0FAD-F8C2-09C7-04D44F0921F6}"/>
              </a:ext>
            </a:extLst>
          </p:cNvPr>
          <p:cNvGrpSpPr/>
          <p:nvPr/>
        </p:nvGrpSpPr>
        <p:grpSpPr>
          <a:xfrm>
            <a:off x="4845605" y="4577413"/>
            <a:ext cx="4085955" cy="224355"/>
            <a:chOff x="5240793" y="4149691"/>
            <a:chExt cx="4085955" cy="224355"/>
          </a:xfrm>
        </p:grpSpPr>
        <p:sp>
          <p:nvSpPr>
            <p:cNvPr id="42" name="Title 1">
              <a:extLst>
                <a:ext uri="{FF2B5EF4-FFF2-40B4-BE49-F238E27FC236}">
                  <a16:creationId xmlns:a16="http://schemas.microsoft.com/office/drawing/2014/main" id="{367B4A88-397E-E3C3-9EAC-C1D3EC80415A}"/>
                </a:ext>
              </a:extLst>
            </p:cNvPr>
            <p:cNvSpPr txBox="1">
              <a:spLocks/>
            </p:cNvSpPr>
            <p:nvPr/>
          </p:nvSpPr>
          <p:spPr>
            <a:xfrm>
              <a:off x="5561025" y="4158601"/>
              <a:ext cx="596061" cy="215444"/>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Oui</a:t>
              </a:r>
            </a:p>
          </p:txBody>
        </p:sp>
        <p:sp>
          <p:nvSpPr>
            <p:cNvPr id="43" name="Oval 42">
              <a:extLst>
                <a:ext uri="{FF2B5EF4-FFF2-40B4-BE49-F238E27FC236}">
                  <a16:creationId xmlns:a16="http://schemas.microsoft.com/office/drawing/2014/main" id="{A9B1F037-B927-60E7-0D70-B0F717DBDBEA}"/>
                </a:ext>
              </a:extLst>
            </p:cNvPr>
            <p:cNvSpPr/>
            <p:nvPr/>
          </p:nvSpPr>
          <p:spPr>
            <a:xfrm>
              <a:off x="5240793" y="4149691"/>
              <a:ext cx="215445" cy="215445"/>
            </a:xfrm>
            <a:prstGeom prst="ellipse">
              <a:avLst/>
            </a:prstGeom>
            <a:solidFill>
              <a:srgbClr val="52AA7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Title 1">
              <a:extLst>
                <a:ext uri="{FF2B5EF4-FFF2-40B4-BE49-F238E27FC236}">
                  <a16:creationId xmlns:a16="http://schemas.microsoft.com/office/drawing/2014/main" id="{EDB21A86-B3B0-8D48-495E-1982D86EEEE2}"/>
                </a:ext>
              </a:extLst>
            </p:cNvPr>
            <p:cNvSpPr txBox="1">
              <a:spLocks/>
            </p:cNvSpPr>
            <p:nvPr/>
          </p:nvSpPr>
          <p:spPr>
            <a:xfrm>
              <a:off x="6649690" y="4158601"/>
              <a:ext cx="596060" cy="215444"/>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Non</a:t>
              </a:r>
            </a:p>
          </p:txBody>
        </p:sp>
        <p:sp>
          <p:nvSpPr>
            <p:cNvPr id="45" name="Oval 44">
              <a:extLst>
                <a:ext uri="{FF2B5EF4-FFF2-40B4-BE49-F238E27FC236}">
                  <a16:creationId xmlns:a16="http://schemas.microsoft.com/office/drawing/2014/main" id="{E569FC97-2C8F-4843-F0E3-2D8C4013DB7C}"/>
                </a:ext>
              </a:extLst>
            </p:cNvPr>
            <p:cNvSpPr/>
            <p:nvPr/>
          </p:nvSpPr>
          <p:spPr>
            <a:xfrm>
              <a:off x="6329458" y="4149691"/>
              <a:ext cx="215445" cy="215445"/>
            </a:xfrm>
            <a:prstGeom prst="ellipse">
              <a:avLst/>
            </a:prstGeom>
            <a:solidFill>
              <a:srgbClr val="F395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6" name="Title 1">
              <a:extLst>
                <a:ext uri="{FF2B5EF4-FFF2-40B4-BE49-F238E27FC236}">
                  <a16:creationId xmlns:a16="http://schemas.microsoft.com/office/drawing/2014/main" id="{5D6726FD-8029-15CD-0583-04966DE3DC84}"/>
                </a:ext>
              </a:extLst>
            </p:cNvPr>
            <p:cNvSpPr txBox="1">
              <a:spLocks/>
            </p:cNvSpPr>
            <p:nvPr/>
          </p:nvSpPr>
          <p:spPr>
            <a:xfrm>
              <a:off x="7732149" y="4158601"/>
              <a:ext cx="1594599" cy="215444"/>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400" kern="0" noProof="1">
                  <a:solidFill>
                    <a:srgbClr val="333B50"/>
                  </a:solidFill>
                  <a:latin typeface="Roboto" panose="02000000000000000000" pitchFamily="2" charset="0"/>
                  <a:ea typeface="Roboto" panose="02000000000000000000" pitchFamily="2" charset="0"/>
                </a:rPr>
                <a:t>Aucune idée</a:t>
              </a:r>
            </a:p>
          </p:txBody>
        </p:sp>
        <p:sp>
          <p:nvSpPr>
            <p:cNvPr id="47" name="Oval 46">
              <a:extLst>
                <a:ext uri="{FF2B5EF4-FFF2-40B4-BE49-F238E27FC236}">
                  <a16:creationId xmlns:a16="http://schemas.microsoft.com/office/drawing/2014/main" id="{0B96E3E0-E9BB-FF49-9E3B-3334AA05A151}"/>
                </a:ext>
              </a:extLst>
            </p:cNvPr>
            <p:cNvSpPr/>
            <p:nvPr/>
          </p:nvSpPr>
          <p:spPr>
            <a:xfrm>
              <a:off x="7411917" y="4158601"/>
              <a:ext cx="215445" cy="215445"/>
            </a:xfrm>
            <a:prstGeom prst="ellipse">
              <a:avLst/>
            </a:prstGeom>
            <a:solidFill>
              <a:srgbClr val="ED688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8" name="Title 1">
            <a:extLst>
              <a:ext uri="{FF2B5EF4-FFF2-40B4-BE49-F238E27FC236}">
                <a16:creationId xmlns:a16="http://schemas.microsoft.com/office/drawing/2014/main" id="{56FDC59A-508A-35D3-517A-2CE807AE737B}"/>
              </a:ext>
            </a:extLst>
          </p:cNvPr>
          <p:cNvSpPr txBox="1">
            <a:spLocks/>
          </p:cNvSpPr>
          <p:nvPr/>
        </p:nvSpPr>
        <p:spPr>
          <a:xfrm>
            <a:off x="212709" y="6309674"/>
            <a:ext cx="1830695" cy="15388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000" kern="0" noProof="1">
                <a:solidFill>
                  <a:srgbClr val="333B50"/>
                </a:solidFill>
                <a:latin typeface="Roboto Light" panose="02000000000000000000" pitchFamily="2" charset="0"/>
                <a:ea typeface="Roboto Light" panose="02000000000000000000" pitchFamily="2" charset="0"/>
              </a:rPr>
              <a:t>N: 2149, Selection: 2025 : 2025</a:t>
            </a:r>
          </a:p>
        </p:txBody>
      </p:sp>
      <p:sp>
        <p:nvSpPr>
          <p:cNvPr id="49" name="Title 1">
            <a:extLst>
              <a:ext uri="{FF2B5EF4-FFF2-40B4-BE49-F238E27FC236}">
                <a16:creationId xmlns:a16="http://schemas.microsoft.com/office/drawing/2014/main" id="{73ED86E5-BDD0-66FB-6CB7-F22112A91032}"/>
              </a:ext>
            </a:extLst>
          </p:cNvPr>
          <p:cNvSpPr txBox="1">
            <a:spLocks/>
          </p:cNvSpPr>
          <p:nvPr/>
        </p:nvSpPr>
        <p:spPr>
          <a:xfrm>
            <a:off x="1826263" y="2638509"/>
            <a:ext cx="8149006"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88%</a:t>
            </a:r>
          </a:p>
        </p:txBody>
      </p:sp>
      <p:sp>
        <p:nvSpPr>
          <p:cNvPr id="51" name="Title 1">
            <a:extLst>
              <a:ext uri="{FF2B5EF4-FFF2-40B4-BE49-F238E27FC236}">
                <a16:creationId xmlns:a16="http://schemas.microsoft.com/office/drawing/2014/main" id="{573E3226-A765-40C7-5B1C-EC36B35C8803}"/>
              </a:ext>
            </a:extLst>
          </p:cNvPr>
          <p:cNvSpPr txBox="1">
            <a:spLocks/>
          </p:cNvSpPr>
          <p:nvPr/>
        </p:nvSpPr>
        <p:spPr>
          <a:xfrm>
            <a:off x="9975273" y="2635509"/>
            <a:ext cx="390460"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4%</a:t>
            </a:r>
          </a:p>
        </p:txBody>
      </p:sp>
      <p:sp>
        <p:nvSpPr>
          <p:cNvPr id="52" name="Title 1">
            <a:extLst>
              <a:ext uri="{FF2B5EF4-FFF2-40B4-BE49-F238E27FC236}">
                <a16:creationId xmlns:a16="http://schemas.microsoft.com/office/drawing/2014/main" id="{57DFAC5C-BDBF-8177-8898-A5A455FAA7A6}"/>
              </a:ext>
            </a:extLst>
          </p:cNvPr>
          <p:cNvSpPr txBox="1">
            <a:spLocks/>
          </p:cNvSpPr>
          <p:nvPr/>
        </p:nvSpPr>
        <p:spPr>
          <a:xfrm>
            <a:off x="10365736" y="2635508"/>
            <a:ext cx="747797"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8%</a:t>
            </a:r>
          </a:p>
        </p:txBody>
      </p:sp>
      <p:sp>
        <p:nvSpPr>
          <p:cNvPr id="53" name="Title 1">
            <a:extLst>
              <a:ext uri="{FF2B5EF4-FFF2-40B4-BE49-F238E27FC236}">
                <a16:creationId xmlns:a16="http://schemas.microsoft.com/office/drawing/2014/main" id="{B26EC6A0-B5FD-A608-A62F-7CD39599D8E3}"/>
              </a:ext>
            </a:extLst>
          </p:cNvPr>
          <p:cNvSpPr txBox="1">
            <a:spLocks/>
          </p:cNvSpPr>
          <p:nvPr/>
        </p:nvSpPr>
        <p:spPr>
          <a:xfrm>
            <a:off x="1826263" y="3247095"/>
            <a:ext cx="7105298"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77%</a:t>
            </a:r>
          </a:p>
        </p:txBody>
      </p:sp>
      <p:sp>
        <p:nvSpPr>
          <p:cNvPr id="54" name="Title 1">
            <a:extLst>
              <a:ext uri="{FF2B5EF4-FFF2-40B4-BE49-F238E27FC236}">
                <a16:creationId xmlns:a16="http://schemas.microsoft.com/office/drawing/2014/main" id="{176211FB-3F49-B8D3-1261-BF8683435619}"/>
              </a:ext>
            </a:extLst>
          </p:cNvPr>
          <p:cNvSpPr txBox="1">
            <a:spLocks/>
          </p:cNvSpPr>
          <p:nvPr/>
        </p:nvSpPr>
        <p:spPr>
          <a:xfrm>
            <a:off x="8931564" y="3244095"/>
            <a:ext cx="1173013"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13%</a:t>
            </a:r>
          </a:p>
        </p:txBody>
      </p:sp>
      <p:sp>
        <p:nvSpPr>
          <p:cNvPr id="55" name="Title 1">
            <a:extLst>
              <a:ext uri="{FF2B5EF4-FFF2-40B4-BE49-F238E27FC236}">
                <a16:creationId xmlns:a16="http://schemas.microsoft.com/office/drawing/2014/main" id="{4C32EF70-D859-AFEA-7D56-CD2AB862A8B2}"/>
              </a:ext>
            </a:extLst>
          </p:cNvPr>
          <p:cNvSpPr txBox="1">
            <a:spLocks/>
          </p:cNvSpPr>
          <p:nvPr/>
        </p:nvSpPr>
        <p:spPr>
          <a:xfrm>
            <a:off x="10104582" y="3244094"/>
            <a:ext cx="1008951"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10%</a:t>
            </a:r>
          </a:p>
        </p:txBody>
      </p:sp>
      <p:sp>
        <p:nvSpPr>
          <p:cNvPr id="56" name="Title 1">
            <a:extLst>
              <a:ext uri="{FF2B5EF4-FFF2-40B4-BE49-F238E27FC236}">
                <a16:creationId xmlns:a16="http://schemas.microsoft.com/office/drawing/2014/main" id="{C6D0ADED-8183-3BF0-8C8B-D35919DE92FA}"/>
              </a:ext>
            </a:extLst>
          </p:cNvPr>
          <p:cNvSpPr txBox="1">
            <a:spLocks/>
          </p:cNvSpPr>
          <p:nvPr/>
        </p:nvSpPr>
        <p:spPr>
          <a:xfrm>
            <a:off x="1826263" y="3839417"/>
            <a:ext cx="8472278"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91%</a:t>
            </a:r>
          </a:p>
        </p:txBody>
      </p:sp>
      <p:sp>
        <p:nvSpPr>
          <p:cNvPr id="57" name="Title 1">
            <a:extLst>
              <a:ext uri="{FF2B5EF4-FFF2-40B4-BE49-F238E27FC236}">
                <a16:creationId xmlns:a16="http://schemas.microsoft.com/office/drawing/2014/main" id="{00BBA07C-5489-E2F9-9171-801FBDF83535}"/>
              </a:ext>
            </a:extLst>
          </p:cNvPr>
          <p:cNvSpPr txBox="1">
            <a:spLocks/>
          </p:cNvSpPr>
          <p:nvPr/>
        </p:nvSpPr>
        <p:spPr>
          <a:xfrm>
            <a:off x="10250668" y="3836417"/>
            <a:ext cx="277087"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2%</a:t>
            </a:r>
          </a:p>
        </p:txBody>
      </p:sp>
      <p:sp>
        <p:nvSpPr>
          <p:cNvPr id="58" name="Title 1">
            <a:extLst>
              <a:ext uri="{FF2B5EF4-FFF2-40B4-BE49-F238E27FC236}">
                <a16:creationId xmlns:a16="http://schemas.microsoft.com/office/drawing/2014/main" id="{14E41965-3A77-DF26-6F9E-DE503CE79A58}"/>
              </a:ext>
            </a:extLst>
          </p:cNvPr>
          <p:cNvSpPr txBox="1">
            <a:spLocks/>
          </p:cNvSpPr>
          <p:nvPr/>
        </p:nvSpPr>
        <p:spPr>
          <a:xfrm>
            <a:off x="10483272" y="3836416"/>
            <a:ext cx="630261" cy="246221"/>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algn="ctr"/>
            <a:r>
              <a:rPr lang="nl-NL" sz="1600" kern="0" noProof="1">
                <a:solidFill>
                  <a:schemeClr val="bg1"/>
                </a:solidFill>
                <a:latin typeface="Roboto" panose="02000000000000000000" pitchFamily="2" charset="0"/>
                <a:ea typeface="Roboto" panose="02000000000000000000" pitchFamily="2" charset="0"/>
              </a:rPr>
              <a:t>7%</a:t>
            </a:r>
          </a:p>
        </p:txBody>
      </p:sp>
    </p:spTree>
    <p:extLst>
      <p:ext uri="{BB962C8B-B14F-4D97-AF65-F5344CB8AC3E}">
        <p14:creationId xmlns:p14="http://schemas.microsoft.com/office/powerpoint/2010/main" val="141132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FB93-477E-B396-81E3-AF74E9D734A4}"/>
            </a:ext>
          </a:extLst>
        </p:cNvPr>
        <p:cNvGrpSpPr/>
        <p:nvPr/>
      </p:nvGrpSpPr>
      <p:grpSpPr>
        <a:xfrm>
          <a:off x="0" y="0"/>
          <a:ext cx="0" cy="0"/>
          <a:chOff x="0" y="0"/>
          <a:chExt cx="0" cy="0"/>
        </a:xfrm>
      </p:grpSpPr>
      <p:pic>
        <p:nvPicPr>
          <p:cNvPr id="17" name="Picture 16" descr="A cartoon of a person holding her head&#10;&#10;AI-generated content may be incorrect.">
            <a:extLst>
              <a:ext uri="{FF2B5EF4-FFF2-40B4-BE49-F238E27FC236}">
                <a16:creationId xmlns:a16="http://schemas.microsoft.com/office/drawing/2014/main" id="{4CE2B27E-AD85-9927-1D59-7C8D8E375FC5}"/>
              </a:ext>
            </a:extLst>
          </p:cNvPr>
          <p:cNvPicPr>
            <a:picLocks noChangeAspect="1"/>
          </p:cNvPicPr>
          <p:nvPr/>
        </p:nvPicPr>
        <p:blipFill>
          <a:blip r:embed="rId3">
            <a:extLst>
              <a:ext uri="{28A0092B-C50C-407E-A947-70E740481C1C}">
                <a14:useLocalDpi xmlns:a14="http://schemas.microsoft.com/office/drawing/2010/main" val="0"/>
              </a:ext>
            </a:extLst>
          </a:blip>
          <a:srcRect b="18586"/>
          <a:stretch>
            <a:fillRect/>
          </a:stretch>
        </p:blipFill>
        <p:spPr>
          <a:xfrm>
            <a:off x="443346" y="607065"/>
            <a:ext cx="4731904" cy="6250936"/>
          </a:xfrm>
          <a:prstGeom prst="rect">
            <a:avLst/>
          </a:prstGeom>
        </p:spPr>
      </p:pic>
      <p:sp>
        <p:nvSpPr>
          <p:cNvPr id="21" name="TextBox 20">
            <a:extLst>
              <a:ext uri="{FF2B5EF4-FFF2-40B4-BE49-F238E27FC236}">
                <a16:creationId xmlns:a16="http://schemas.microsoft.com/office/drawing/2014/main" id="{4F1116D7-3085-413A-579D-8742559252B1}"/>
              </a:ext>
            </a:extLst>
          </p:cNvPr>
          <p:cNvSpPr txBox="1"/>
          <p:nvPr/>
        </p:nvSpPr>
        <p:spPr>
          <a:xfrm>
            <a:off x="5371859" y="1136071"/>
            <a:ext cx="5905741" cy="4016484"/>
          </a:xfrm>
          <a:prstGeom prst="rect">
            <a:avLst/>
          </a:prstGeom>
          <a:noFill/>
        </p:spPr>
        <p:txBody>
          <a:bodyPr wrap="square" lIns="91440" tIns="45720" rIns="91440" bIns="45720" rtlCol="0" anchor="t">
            <a:spAutoFit/>
          </a:bodyPr>
          <a:lstStyle/>
          <a:p>
            <a:pPr>
              <a:lnSpc>
                <a:spcPts val="2800"/>
              </a:lnSpc>
            </a:pPr>
            <a:r>
              <a:rPr lang="nl-NL" sz="2000" noProof="1">
                <a:solidFill>
                  <a:srgbClr val="333B50"/>
                </a:solidFill>
                <a:latin typeface="Roboto"/>
                <a:ea typeface="Roboto"/>
                <a:cs typeface="Noto Sans Light" panose="020B0502040504020204" pitchFamily="34" charset="0"/>
              </a:rPr>
              <a:t>“Des hommes m’ont abordée dans un bar pour me proposer un petit boulot qui allait me permettre de gagner de l’argent rapidement et de façon tout à fait légale. Enfin, c’est ce qu’ils m’avaient dit. Je devais juste leur prêter ma carte bancaire et mon code. L’un d’entre eux m’a expliqué que 9.000€ allaient être versés sur mon compte et que je pourrais avoir 40% de cette somme. Il m’a ajoutée sur Snapchat et m’a dit que je n'avais plus qu'à retirer en cash l’argent qui avait été versé sur mon compte et le lui rendre.” </a:t>
            </a:r>
            <a:r>
              <a:rPr lang="nl-NL" sz="2000" i="1" noProof="1">
                <a:solidFill>
                  <a:srgbClr val="333B50"/>
                </a:solidFill>
                <a:latin typeface="Roboto"/>
                <a:ea typeface="Roboto"/>
                <a:cs typeface="Noto Sans Light" panose="020B0502040504020204" pitchFamily="34" charset="0"/>
              </a:rPr>
              <a:t>M.A.</a:t>
            </a:r>
          </a:p>
        </p:txBody>
      </p:sp>
    </p:spTree>
    <p:extLst>
      <p:ext uri="{BB962C8B-B14F-4D97-AF65-F5344CB8AC3E}">
        <p14:creationId xmlns:p14="http://schemas.microsoft.com/office/powerpoint/2010/main" val="29558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1C5F-89C2-2118-DF02-6492632A2BEA}"/>
            </a:ext>
          </a:extLst>
        </p:cNvPr>
        <p:cNvGrpSpPr/>
        <p:nvPr/>
      </p:nvGrpSpPr>
      <p:grpSpPr>
        <a:xfrm>
          <a:off x="0" y="0"/>
          <a:ext cx="0" cy="0"/>
          <a:chOff x="0" y="0"/>
          <a:chExt cx="0" cy="0"/>
        </a:xfrm>
      </p:grpSpPr>
      <p:sp>
        <p:nvSpPr>
          <p:cNvPr id="8" name="Triangle 7">
            <a:hlinkClick r:id="rId4"/>
            <a:extLst>
              <a:ext uri="{FF2B5EF4-FFF2-40B4-BE49-F238E27FC236}">
                <a16:creationId xmlns:a16="http://schemas.microsoft.com/office/drawing/2014/main" id="{10A9155C-8EE7-95BF-9B95-BC8FF0F8CBD2}"/>
              </a:ext>
            </a:extLst>
          </p:cNvPr>
          <p:cNvSpPr/>
          <p:nvPr/>
        </p:nvSpPr>
        <p:spPr>
          <a:xfrm rot="5400000">
            <a:off x="5580763" y="2987992"/>
            <a:ext cx="1030473" cy="882015"/>
          </a:xfrm>
          <a:prstGeom prst="triangle">
            <a:avLst>
              <a:gd name="adj" fmla="val 49625"/>
            </a:avLst>
          </a:prstGeom>
          <a:solidFill>
            <a:srgbClr val="FAF196"/>
          </a:solidFill>
          <a:ln>
            <a:noFill/>
          </a:ln>
          <a:effectLst>
            <a:outerShdw blurRad="274396" dist="38100" dir="2700000" sx="100722" sy="100722"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 name="Online Media 1" title="DPLMT FF FR v03">
            <a:hlinkClick r:id="" action="ppaction://media"/>
            <a:extLst>
              <a:ext uri="{FF2B5EF4-FFF2-40B4-BE49-F238E27FC236}">
                <a16:creationId xmlns:a16="http://schemas.microsoft.com/office/drawing/2014/main" id="{3DB5A127-5F07-5B63-A1AE-C8CDF144F517}"/>
              </a:ext>
            </a:extLst>
          </p:cNvPr>
          <p:cNvPicPr>
            <a:picLocks noRot="1" noChangeAspect="1"/>
          </p:cNvPicPr>
          <p:nvPr>
            <a:videoFile r:link="rId1"/>
          </p:nvPr>
        </p:nvPicPr>
        <p:blipFill>
          <a:blip r:embed="rId5"/>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347883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A4FA2-A86C-E936-4A6D-BCD8B6620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62304-30DE-4D09-C921-EC0AC3638612}"/>
              </a:ext>
            </a:extLst>
          </p:cNvPr>
          <p:cNvSpPr txBox="1">
            <a:spLocks/>
          </p:cNvSpPr>
          <p:nvPr/>
        </p:nvSpPr>
        <p:spPr>
          <a:xfrm>
            <a:off x="383284" y="500063"/>
            <a:ext cx="11522075"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Dave the amazing mindreader</a:t>
            </a:r>
          </a:p>
        </p:txBody>
      </p:sp>
      <p:pic>
        <p:nvPicPr>
          <p:cNvPr id="5" name="Picture 4" descr="A person and person sitting at a table&#10;&#10;AI-generated content may be incorrect.">
            <a:hlinkClick r:id="rId3"/>
            <a:extLst>
              <a:ext uri="{FF2B5EF4-FFF2-40B4-BE49-F238E27FC236}">
                <a16:creationId xmlns:a16="http://schemas.microsoft.com/office/drawing/2014/main" id="{F8D788E8-DCD3-ECDC-E5D0-5BB744B4D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897" y="1348740"/>
            <a:ext cx="8566206" cy="4817562"/>
          </a:xfrm>
          <a:prstGeom prst="rect">
            <a:avLst/>
          </a:prstGeom>
          <a:ln w="12700">
            <a:solidFill>
              <a:schemeClr val="bg1"/>
            </a:solidFill>
          </a:ln>
        </p:spPr>
      </p:pic>
      <p:sp>
        <p:nvSpPr>
          <p:cNvPr id="8" name="Triangle 7">
            <a:hlinkClick r:id="rId3"/>
            <a:extLst>
              <a:ext uri="{FF2B5EF4-FFF2-40B4-BE49-F238E27FC236}">
                <a16:creationId xmlns:a16="http://schemas.microsoft.com/office/drawing/2014/main" id="{8E88D26C-200E-399E-649D-0A57CF04F0A5}"/>
              </a:ext>
            </a:extLst>
          </p:cNvPr>
          <p:cNvSpPr/>
          <p:nvPr/>
        </p:nvSpPr>
        <p:spPr>
          <a:xfrm rot="5400000">
            <a:off x="5755763" y="2987992"/>
            <a:ext cx="1030473" cy="882015"/>
          </a:xfrm>
          <a:prstGeom prst="triangle">
            <a:avLst>
              <a:gd name="adj" fmla="val 49625"/>
            </a:avLst>
          </a:prstGeom>
          <a:solidFill>
            <a:srgbClr val="F395E8"/>
          </a:solidFill>
          <a:ln>
            <a:noFill/>
          </a:ln>
          <a:effectLst>
            <a:outerShdw blurRad="274396" dist="38100" dir="2700000" sx="100722" sy="100722"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84395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68830-89A6-D82C-EC25-4F2F07A88E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BC9270C-21CF-43AF-2AA3-F945330B142F}"/>
              </a:ext>
            </a:extLst>
          </p:cNvPr>
          <p:cNvSpPr txBox="1"/>
          <p:nvPr/>
        </p:nvSpPr>
        <p:spPr>
          <a:xfrm>
            <a:off x="2377440" y="3075093"/>
            <a:ext cx="7437119" cy="1200329"/>
          </a:xfrm>
          <a:prstGeom prst="rect">
            <a:avLst/>
          </a:prstGeom>
          <a:noFill/>
        </p:spPr>
        <p:txBody>
          <a:bodyPr wrap="square" rtlCol="0">
            <a:spAutoFit/>
          </a:bodyPr>
          <a:lstStyle/>
          <a:p>
            <a:pPr algn="ctr"/>
            <a:r>
              <a:rPr lang="nl-NL" sz="3600" b="1" noProof="1">
                <a:solidFill>
                  <a:srgbClr val="333B50"/>
                </a:solidFill>
                <a:latin typeface="Roboto Black" panose="02000000000000000000" pitchFamily="2" charset="0"/>
                <a:ea typeface="Roboto Black" panose="02000000000000000000" pitchFamily="2" charset="0"/>
                <a:cs typeface="Noto Sans Light" panose="020B0502040504020204" pitchFamily="34" charset="0"/>
              </a:rPr>
              <a:t>Prévenir et autant que possible guérir...</a:t>
            </a:r>
            <a:endParaRPr lang="nl-NL" sz="3600" b="1" noProof="1">
              <a:solidFill>
                <a:srgbClr val="333B50"/>
              </a:solidFill>
              <a:latin typeface="Roboto Light" panose="02000000000000000000" pitchFamily="2" charset="0"/>
              <a:ea typeface="Roboto Light" panose="02000000000000000000" pitchFamily="2" charset="0"/>
              <a:cs typeface="Noto Sans Light" panose="020B0502040504020204" pitchFamily="34" charset="0"/>
            </a:endParaRPr>
          </a:p>
        </p:txBody>
      </p:sp>
    </p:spTree>
    <p:extLst>
      <p:ext uri="{BB962C8B-B14F-4D97-AF65-F5344CB8AC3E}">
        <p14:creationId xmlns:p14="http://schemas.microsoft.com/office/powerpoint/2010/main" val="295756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88A30-9BAD-D698-CD57-F28E9CAC2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7DBF4-0DEB-4885-E4C0-6EAE88981248}"/>
              </a:ext>
            </a:extLst>
          </p:cNvPr>
          <p:cNvSpPr txBox="1">
            <a:spLocks/>
          </p:cNvSpPr>
          <p:nvPr/>
        </p:nvSpPr>
        <p:spPr>
          <a:xfrm>
            <a:off x="383284" y="500063"/>
            <a:ext cx="11522075" cy="554037"/>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3500" kern="0" noProof="1">
                <a:latin typeface="Anton"/>
              </a:rPr>
              <a:t>Site web "financesetmoi.be"</a:t>
            </a:r>
          </a:p>
        </p:txBody>
      </p:sp>
      <p:pic>
        <p:nvPicPr>
          <p:cNvPr id="4" name="Picture 3" descr="A screenshot of a computer&#10;&#10;AI-generated content may be incorrect.">
            <a:extLst>
              <a:ext uri="{FF2B5EF4-FFF2-40B4-BE49-F238E27FC236}">
                <a16:creationId xmlns:a16="http://schemas.microsoft.com/office/drawing/2014/main" id="{64155661-7967-4205-23F2-CB271DB71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697" y="1599279"/>
            <a:ext cx="6737970" cy="4489280"/>
          </a:xfrm>
          <a:prstGeom prst="rect">
            <a:avLst/>
          </a:prstGeom>
        </p:spPr>
      </p:pic>
    </p:spTree>
    <p:extLst>
      <p:ext uri="{BB962C8B-B14F-4D97-AF65-F5344CB8AC3E}">
        <p14:creationId xmlns:p14="http://schemas.microsoft.com/office/powerpoint/2010/main" val="2816507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3295-7C12-C61B-7716-179DF6C96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58779-0C8C-FA4E-7391-3C93EB4622A8}"/>
              </a:ext>
            </a:extLst>
          </p:cNvPr>
          <p:cNvSpPr txBox="1">
            <a:spLocks/>
          </p:cNvSpPr>
          <p:nvPr/>
        </p:nvSpPr>
        <p:spPr>
          <a:xfrm>
            <a:off x="383284" y="500063"/>
            <a:ext cx="11522075"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Suis-nous sur TikTok et Instagram !</a:t>
            </a:r>
          </a:p>
        </p:txBody>
      </p:sp>
      <p:pic>
        <p:nvPicPr>
          <p:cNvPr id="4" name="Picture 3" descr="A collage of a person&#10;&#10;AI-generated content may be incorrect.">
            <a:extLst>
              <a:ext uri="{FF2B5EF4-FFF2-40B4-BE49-F238E27FC236}">
                <a16:creationId xmlns:a16="http://schemas.microsoft.com/office/drawing/2014/main" id="{725EE88C-BD43-EEED-17D7-1CF402684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425" y="1308093"/>
            <a:ext cx="2306142" cy="5105264"/>
          </a:xfrm>
          <a:prstGeom prst="rect">
            <a:avLst/>
          </a:prstGeom>
          <a:ln w="12700">
            <a:solidFill>
              <a:schemeClr val="bg1"/>
            </a:solidFill>
          </a:ln>
        </p:spPr>
      </p:pic>
      <p:pic>
        <p:nvPicPr>
          <p:cNvPr id="6" name="Picture 5" descr="A screenshot of a social media page&#10;&#10;AI-generated content may be incorrect.">
            <a:extLst>
              <a:ext uri="{FF2B5EF4-FFF2-40B4-BE49-F238E27FC236}">
                <a16:creationId xmlns:a16="http://schemas.microsoft.com/office/drawing/2014/main" id="{D743526C-6BB6-5B99-0C8F-4FE44BAB8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422" y="1307837"/>
            <a:ext cx="4623449" cy="5111028"/>
          </a:xfrm>
          <a:prstGeom prst="rect">
            <a:avLst/>
          </a:prstGeom>
        </p:spPr>
      </p:pic>
    </p:spTree>
    <p:extLst>
      <p:ext uri="{BB962C8B-B14F-4D97-AF65-F5344CB8AC3E}">
        <p14:creationId xmlns:p14="http://schemas.microsoft.com/office/powerpoint/2010/main" val="701445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AB95-8EF4-BBA7-A0F2-422F7C39EAB1}"/>
            </a:ext>
          </a:extLst>
        </p:cNvPr>
        <p:cNvGrpSpPr/>
        <p:nvPr/>
      </p:nvGrpSpPr>
      <p:grpSpPr>
        <a:xfrm>
          <a:off x="0" y="0"/>
          <a:ext cx="0" cy="0"/>
          <a:chOff x="0" y="0"/>
          <a:chExt cx="0" cy="0"/>
        </a:xfrm>
      </p:grpSpPr>
      <p:sp>
        <p:nvSpPr>
          <p:cNvPr id="5" name="Triangle 4">
            <a:hlinkClick r:id="rId4"/>
            <a:extLst>
              <a:ext uri="{FF2B5EF4-FFF2-40B4-BE49-F238E27FC236}">
                <a16:creationId xmlns:a16="http://schemas.microsoft.com/office/drawing/2014/main" id="{3004F374-1334-267A-CF7D-AEE9A6DB56B2}"/>
              </a:ext>
            </a:extLst>
          </p:cNvPr>
          <p:cNvSpPr/>
          <p:nvPr/>
        </p:nvSpPr>
        <p:spPr>
          <a:xfrm rot="5400000">
            <a:off x="5580763" y="2987992"/>
            <a:ext cx="1030473" cy="882015"/>
          </a:xfrm>
          <a:prstGeom prst="triangle">
            <a:avLst>
              <a:gd name="adj" fmla="val 49625"/>
            </a:avLst>
          </a:prstGeom>
          <a:solidFill>
            <a:srgbClr val="FAF196"/>
          </a:solidFill>
          <a:ln>
            <a:noFill/>
          </a:ln>
          <a:effectLst>
            <a:outerShdw blurRad="274396" dist="38100" dir="2700000" sx="100722" sy="100722"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 name="Online Media 1" title="EDTV Crash FR EP3">
            <a:hlinkClick r:id="" action="ppaction://media"/>
            <a:extLst>
              <a:ext uri="{FF2B5EF4-FFF2-40B4-BE49-F238E27FC236}">
                <a16:creationId xmlns:a16="http://schemas.microsoft.com/office/drawing/2014/main" id="{C05A5758-F65F-6CEB-BC3D-6F136B5D13F5}"/>
              </a:ext>
            </a:extLst>
          </p:cNvPr>
          <p:cNvPicPr>
            <a:picLocks noRot="1" noChangeAspect="1"/>
          </p:cNvPicPr>
          <p:nvPr>
            <a:videoFile r:link="rId1"/>
          </p:nvPr>
        </p:nvPicPr>
        <p:blipFill>
          <a:blip r:embed="rId5"/>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27406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44CD7-A94C-CC0F-D247-2A2FC99F6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3CC6E-F684-158C-ED0C-A79F9BE34773}"/>
              </a:ext>
            </a:extLst>
          </p:cNvPr>
          <p:cNvSpPr txBox="1">
            <a:spLocks/>
          </p:cNvSpPr>
          <p:nvPr/>
        </p:nvSpPr>
        <p:spPr>
          <a:xfrm>
            <a:off x="383284" y="500063"/>
            <a:ext cx="11522075"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Fais l’exercice</a:t>
            </a:r>
          </a:p>
        </p:txBody>
      </p:sp>
      <p:pic>
        <p:nvPicPr>
          <p:cNvPr id="16" name="Picture 15" descr="A cartoon face with purple and purple eyes and mouth&#10;&#10;AI-generated content may be incorrect.">
            <a:extLst>
              <a:ext uri="{FF2B5EF4-FFF2-40B4-BE49-F238E27FC236}">
                <a16:creationId xmlns:a16="http://schemas.microsoft.com/office/drawing/2014/main" id="{1C36E2BB-547D-6A43-8C48-4CF9CB0C1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276" y="2128842"/>
            <a:ext cx="2636080" cy="2399900"/>
          </a:xfrm>
          <a:prstGeom prst="rect">
            <a:avLst/>
          </a:prstGeom>
        </p:spPr>
      </p:pic>
      <p:sp>
        <p:nvSpPr>
          <p:cNvPr id="17" name="Title 1">
            <a:extLst>
              <a:ext uri="{FF2B5EF4-FFF2-40B4-BE49-F238E27FC236}">
                <a16:creationId xmlns:a16="http://schemas.microsoft.com/office/drawing/2014/main" id="{A04E4E47-0310-B8B2-90DC-CCDB8AA17A8C}"/>
              </a:ext>
            </a:extLst>
          </p:cNvPr>
          <p:cNvSpPr txBox="1">
            <a:spLocks/>
          </p:cNvSpPr>
          <p:nvPr/>
        </p:nvSpPr>
        <p:spPr>
          <a:xfrm>
            <a:off x="6096000" y="4528742"/>
            <a:ext cx="5310633" cy="1754326"/>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pPr marL="342900" indent="-342900">
              <a:buClr>
                <a:srgbClr val="ED688D"/>
              </a:buClr>
              <a:buFont typeface="+mj-lt"/>
              <a:buAutoNum type="arabicPeriod"/>
            </a:pPr>
            <a:endParaRPr lang="nl-NL" sz="2400" b="1" kern="0" noProof="1">
              <a:solidFill>
                <a:srgbClr val="ED688D"/>
              </a:solidFill>
              <a:latin typeface="Roboto" panose="02000000000000000000" pitchFamily="2" charset="0"/>
              <a:ea typeface="Roboto" panose="02000000000000000000" pitchFamily="2" charset="0"/>
            </a:endParaRPr>
          </a:p>
          <a:p>
            <a:pPr>
              <a:buClr>
                <a:srgbClr val="ED688D"/>
              </a:buClr>
            </a:pPr>
            <a:r>
              <a:rPr lang="nl-NL" sz="2400" b="1" kern="0" noProof="1">
                <a:solidFill>
                  <a:srgbClr val="333B50"/>
                </a:solidFill>
                <a:latin typeface="Roboto" panose="02000000000000000000" pitchFamily="2" charset="0"/>
                <a:ea typeface="Roboto" panose="02000000000000000000" pitchFamily="2" charset="0"/>
              </a:rPr>
              <a:t>Que puis-je faire si je suis tombé dans le piège et que je suis devenu une mule financière ?</a:t>
            </a:r>
            <a:endParaRPr lang="nl-NL" sz="1800" b="1" kern="0" noProof="1">
              <a:solidFill>
                <a:srgbClr val="333B50"/>
              </a:solidFill>
              <a:latin typeface="Roboto" panose="02000000000000000000" pitchFamily="2" charset="0"/>
              <a:ea typeface="Roboto" panose="02000000000000000000" pitchFamily="2" charset="0"/>
            </a:endParaRPr>
          </a:p>
          <a:p>
            <a:pPr marL="274638" indent="-274638">
              <a:buClr>
                <a:srgbClr val="ED688D"/>
              </a:buClr>
              <a:buFont typeface="Arial" panose="020B0604020202020204" pitchFamily="34" charset="0"/>
              <a:buChar char="•"/>
            </a:pPr>
            <a:endParaRPr lang="nl-NL" sz="1800" b="1" kern="0" noProof="1">
              <a:solidFill>
                <a:srgbClr val="ED688D"/>
              </a:solidFill>
              <a:latin typeface="Roboto" panose="02000000000000000000" pitchFamily="2" charset="0"/>
              <a:ea typeface="Roboto" panose="02000000000000000000" pitchFamily="2" charset="0"/>
            </a:endParaRPr>
          </a:p>
        </p:txBody>
      </p:sp>
      <p:sp>
        <p:nvSpPr>
          <p:cNvPr id="18" name="Title 1">
            <a:extLst>
              <a:ext uri="{FF2B5EF4-FFF2-40B4-BE49-F238E27FC236}">
                <a16:creationId xmlns:a16="http://schemas.microsoft.com/office/drawing/2014/main" id="{CC07DC74-A412-971B-D55F-9765694DDD90}"/>
              </a:ext>
            </a:extLst>
          </p:cNvPr>
          <p:cNvSpPr txBox="1">
            <a:spLocks/>
          </p:cNvSpPr>
          <p:nvPr/>
        </p:nvSpPr>
        <p:spPr>
          <a:xfrm>
            <a:off x="383284" y="2095618"/>
            <a:ext cx="4736404" cy="1107996"/>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pPr>
              <a:buClr>
                <a:srgbClr val="ED688D"/>
              </a:buClr>
            </a:pPr>
            <a:r>
              <a:rPr lang="nl-NL" sz="2400" b="1" kern="0" noProof="1">
                <a:solidFill>
                  <a:srgbClr val="333B50"/>
                </a:solidFill>
                <a:latin typeface="Roboto"/>
                <a:ea typeface="Roboto"/>
              </a:rPr>
              <a:t>Que dois-je faire si on me demande de faire la mule financière ?</a:t>
            </a:r>
            <a:endParaRPr lang="nl-NL" sz="1800" b="1" kern="0" noProof="1">
              <a:solidFill>
                <a:srgbClr val="333B50"/>
              </a:solidFill>
              <a:latin typeface="Roboto"/>
              <a:ea typeface="Roboto"/>
            </a:endParaRPr>
          </a:p>
        </p:txBody>
      </p:sp>
      <p:pic>
        <p:nvPicPr>
          <p:cNvPr id="20" name="Picture 19" descr="A silver cartoon character with a star&#10;&#10;AI-generated content may be incorrect.">
            <a:extLst>
              <a:ext uri="{FF2B5EF4-FFF2-40B4-BE49-F238E27FC236}">
                <a16:creationId xmlns:a16="http://schemas.microsoft.com/office/drawing/2014/main" id="{D8F943F1-7ACB-56D8-A4D5-392A3B613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84" y="2451411"/>
            <a:ext cx="3232150" cy="3868908"/>
          </a:xfrm>
          <a:prstGeom prst="rect">
            <a:avLst/>
          </a:prstGeom>
        </p:spPr>
      </p:pic>
    </p:spTree>
    <p:extLst>
      <p:ext uri="{BB962C8B-B14F-4D97-AF65-F5344CB8AC3E}">
        <p14:creationId xmlns:p14="http://schemas.microsoft.com/office/powerpoint/2010/main" val="88956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35FF-FE54-A952-6CFC-0BF9606B0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42D32-03E9-22B7-8C13-5D6E0B9F42A3}"/>
              </a:ext>
            </a:extLst>
          </p:cNvPr>
          <p:cNvSpPr txBox="1">
            <a:spLocks/>
          </p:cNvSpPr>
          <p:nvPr/>
        </p:nvSpPr>
        <p:spPr>
          <a:xfrm>
            <a:off x="530904" y="313775"/>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Quiz : En sais-tu suffisamment sur le phishing et les mules financières ?</a:t>
            </a:r>
          </a:p>
        </p:txBody>
      </p:sp>
      <p:sp>
        <p:nvSpPr>
          <p:cNvPr id="3" name="Rounded Rectangle 2">
            <a:extLst>
              <a:ext uri="{FF2B5EF4-FFF2-40B4-BE49-F238E27FC236}">
                <a16:creationId xmlns:a16="http://schemas.microsoft.com/office/drawing/2014/main" id="{F9E2252F-8432-5253-5655-75DE9078707D}"/>
              </a:ext>
            </a:extLst>
          </p:cNvPr>
          <p:cNvSpPr/>
          <p:nvPr/>
        </p:nvSpPr>
        <p:spPr>
          <a:xfrm>
            <a:off x="655426" y="1415140"/>
            <a:ext cx="5266402" cy="4648203"/>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578D09CE-3E03-55A5-BF4B-6635D826826E}"/>
              </a:ext>
            </a:extLst>
          </p:cNvPr>
          <p:cNvSpPr txBox="1">
            <a:spLocks/>
          </p:cNvSpPr>
          <p:nvPr/>
        </p:nvSpPr>
        <p:spPr>
          <a:xfrm>
            <a:off x="1002627" y="1730148"/>
            <a:ext cx="4572000" cy="630942"/>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1 </a:t>
            </a:r>
          </a:p>
          <a:p>
            <a:pPr>
              <a:spcBef>
                <a:spcPts val="600"/>
              </a:spcBef>
            </a:pPr>
            <a:r>
              <a:rPr lang="nl-NL" sz="2000" kern="0" noProof="1">
                <a:solidFill>
                  <a:srgbClr val="52AA79"/>
                </a:solidFill>
                <a:latin typeface="Anton" pitchFamily="2" charset="77"/>
              </a:rPr>
              <a:t>Qu’est-ce que le phishing ?</a:t>
            </a:r>
          </a:p>
        </p:txBody>
      </p:sp>
      <p:sp>
        <p:nvSpPr>
          <p:cNvPr id="10" name="TextBox 9">
            <a:extLst>
              <a:ext uri="{FF2B5EF4-FFF2-40B4-BE49-F238E27FC236}">
                <a16:creationId xmlns:a16="http://schemas.microsoft.com/office/drawing/2014/main" id="{6A1479A9-E738-224A-7112-64B1DF528BEB}"/>
              </a:ext>
            </a:extLst>
          </p:cNvPr>
          <p:cNvSpPr txBox="1"/>
          <p:nvPr/>
        </p:nvSpPr>
        <p:spPr>
          <a:xfrm>
            <a:off x="1002628" y="2700245"/>
            <a:ext cx="4572000" cy="3031599"/>
          </a:xfrm>
          <a:prstGeom prst="rect">
            <a:avLst/>
          </a:prstGeom>
          <a:noFill/>
        </p:spPr>
        <p:txBody>
          <a:bodyPr wrap="square" rtlCol="0">
            <a:spAutoFit/>
          </a:bodyPr>
          <a:lstStyle/>
          <a:p>
            <a:pPr marL="268288" indent="-268288">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 moyen de gagner de l’argent par le biais des médias sociaux.</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Une forme de fraude en ligne dans le cadre de laquelle des arnaqueurs se font passer pour des instances dignes de confiance et te demandent de leur communiquer tes données personnelles.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 moyen de protéger tes coordonnées bancaires.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Une application pour gérer ton compte bancaire.</a:t>
            </a:r>
          </a:p>
        </p:txBody>
      </p:sp>
      <p:sp>
        <p:nvSpPr>
          <p:cNvPr id="16" name="Rounded Rectangle 15">
            <a:extLst>
              <a:ext uri="{FF2B5EF4-FFF2-40B4-BE49-F238E27FC236}">
                <a16:creationId xmlns:a16="http://schemas.microsoft.com/office/drawing/2014/main" id="{AEB27C4D-1C0D-6D06-03F1-1946D6D90725}"/>
              </a:ext>
            </a:extLst>
          </p:cNvPr>
          <p:cNvSpPr/>
          <p:nvPr/>
        </p:nvSpPr>
        <p:spPr>
          <a:xfrm>
            <a:off x="6291942" y="1415141"/>
            <a:ext cx="5266402" cy="3013984"/>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B71B7C29-DDC4-D9D6-53BE-A289526A84D0}"/>
              </a:ext>
            </a:extLst>
          </p:cNvPr>
          <p:cNvSpPr txBox="1">
            <a:spLocks/>
          </p:cNvSpPr>
          <p:nvPr/>
        </p:nvSpPr>
        <p:spPr>
          <a:xfrm>
            <a:off x="6639143" y="1730148"/>
            <a:ext cx="3276382" cy="1631216"/>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a:rPr>
              <a:t>Question 2 </a:t>
            </a:r>
          </a:p>
          <a:p>
            <a:pPr>
              <a:spcBef>
                <a:spcPts val="600"/>
              </a:spcBef>
            </a:pPr>
            <a:r>
              <a:rPr lang="nl-NL" sz="2000" kern="0" noProof="1">
                <a:solidFill>
                  <a:srgbClr val="52AA79"/>
                </a:solidFill>
                <a:latin typeface="Anton"/>
              </a:rPr>
              <a:t>Vrai ou faux : Tu peux envoyer tes codes de réponse par </a:t>
            </a:r>
          </a:p>
          <a:p>
            <a:pPr>
              <a:spcBef>
                <a:spcPts val="600"/>
              </a:spcBef>
            </a:pPr>
            <a:r>
              <a:rPr lang="nl-NL" sz="2000" kern="0" noProof="1">
                <a:solidFill>
                  <a:srgbClr val="52AA79"/>
                </a:solidFill>
                <a:latin typeface="Anton"/>
              </a:rPr>
              <a:t>e-mail si la banque te les demande.</a:t>
            </a:r>
            <a:endParaRPr lang="nl-NL">
              <a:latin typeface="Anton"/>
            </a:endParaRPr>
          </a:p>
        </p:txBody>
      </p:sp>
      <p:pic>
        <p:nvPicPr>
          <p:cNvPr id="5" name="Picture 4" descr="A close up of a number&#10;&#10;AI-generated content may be incorrect.">
            <a:extLst>
              <a:ext uri="{FF2B5EF4-FFF2-40B4-BE49-F238E27FC236}">
                <a16:creationId xmlns:a16="http://schemas.microsoft.com/office/drawing/2014/main" id="{C67817B1-E17B-FD27-4034-95ED65580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469" y="3291650"/>
            <a:ext cx="3407348" cy="1724917"/>
          </a:xfrm>
          <a:prstGeom prst="rect">
            <a:avLst/>
          </a:prstGeom>
        </p:spPr>
      </p:pic>
    </p:spTree>
    <p:extLst>
      <p:ext uri="{BB962C8B-B14F-4D97-AF65-F5344CB8AC3E}">
        <p14:creationId xmlns:p14="http://schemas.microsoft.com/office/powerpoint/2010/main" val="32215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5A7AB-60DB-AC2E-F72C-EA7875C5DA13}"/>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B09665E9-2E4D-A468-631A-C35889D91C30}"/>
              </a:ext>
            </a:extLst>
          </p:cNvPr>
          <p:cNvSpPr/>
          <p:nvPr/>
        </p:nvSpPr>
        <p:spPr>
          <a:xfrm>
            <a:off x="655426" y="1415140"/>
            <a:ext cx="5266402" cy="4648203"/>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05543ADF-D4B4-211E-1374-0E916BCB16FA}"/>
              </a:ext>
            </a:extLst>
          </p:cNvPr>
          <p:cNvSpPr txBox="1">
            <a:spLocks/>
          </p:cNvSpPr>
          <p:nvPr/>
        </p:nvSpPr>
        <p:spPr>
          <a:xfrm>
            <a:off x="1002627" y="1730148"/>
            <a:ext cx="4572000" cy="630942"/>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3 </a:t>
            </a:r>
          </a:p>
          <a:p>
            <a:pPr>
              <a:spcBef>
                <a:spcPts val="600"/>
              </a:spcBef>
            </a:pPr>
            <a:r>
              <a:rPr lang="nl-NL" sz="2000" kern="0" noProof="1">
                <a:solidFill>
                  <a:srgbClr val="52AA79"/>
                </a:solidFill>
                <a:latin typeface="Anton" pitchFamily="2" charset="77"/>
              </a:rPr>
              <a:t>Qu’est-ce qu’une mule financière ?</a:t>
            </a:r>
          </a:p>
        </p:txBody>
      </p:sp>
      <p:sp>
        <p:nvSpPr>
          <p:cNvPr id="16" name="Rounded Rectangle 15">
            <a:extLst>
              <a:ext uri="{FF2B5EF4-FFF2-40B4-BE49-F238E27FC236}">
                <a16:creationId xmlns:a16="http://schemas.microsoft.com/office/drawing/2014/main" id="{D154B866-7FBC-1BDC-FA7E-2842A619BF2B}"/>
              </a:ext>
            </a:extLst>
          </p:cNvPr>
          <p:cNvSpPr/>
          <p:nvPr/>
        </p:nvSpPr>
        <p:spPr>
          <a:xfrm>
            <a:off x="6291942" y="1415140"/>
            <a:ext cx="5266402" cy="4648203"/>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997A0FC1-D662-1D6F-D1A0-2122416F6CA9}"/>
              </a:ext>
            </a:extLst>
          </p:cNvPr>
          <p:cNvSpPr txBox="1">
            <a:spLocks/>
          </p:cNvSpPr>
          <p:nvPr/>
        </p:nvSpPr>
        <p:spPr>
          <a:xfrm>
            <a:off x="6639143" y="1730148"/>
            <a:ext cx="4572000" cy="1246495"/>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a:rPr>
              <a:t>Question 4 </a:t>
            </a:r>
          </a:p>
          <a:p>
            <a:pPr>
              <a:spcBef>
                <a:spcPts val="600"/>
              </a:spcBef>
            </a:pPr>
            <a:r>
              <a:rPr lang="nl-NL" sz="2000" kern="0" noProof="1">
                <a:solidFill>
                  <a:srgbClr val="52AA79"/>
                </a:solidFill>
                <a:latin typeface="Anton"/>
              </a:rPr>
              <a:t>Comment les criminels essaient-ils de recruter des jeunes pour en faire des mules financières ?</a:t>
            </a:r>
          </a:p>
        </p:txBody>
      </p:sp>
      <p:sp>
        <p:nvSpPr>
          <p:cNvPr id="18" name="TextBox 17">
            <a:extLst>
              <a:ext uri="{FF2B5EF4-FFF2-40B4-BE49-F238E27FC236}">
                <a16:creationId xmlns:a16="http://schemas.microsoft.com/office/drawing/2014/main" id="{5A1D839E-E58B-BC61-0522-8F56B85FFF76}"/>
              </a:ext>
            </a:extLst>
          </p:cNvPr>
          <p:cNvSpPr txBox="1"/>
          <p:nvPr/>
        </p:nvSpPr>
        <p:spPr>
          <a:xfrm>
            <a:off x="6639143" y="3014192"/>
            <a:ext cx="4812628" cy="1800493"/>
          </a:xfrm>
          <a:prstGeom prst="rect">
            <a:avLst/>
          </a:prstGeom>
          <a:noFill/>
        </p:spPr>
        <p:txBody>
          <a:bodyPr wrap="square" lIns="91440" tIns="45720" rIns="91440" bIns="45720" rtlCol="0" anchor="t">
            <a:spAutoFit/>
          </a:bodyPr>
          <a:lstStyle/>
          <a:p>
            <a:pPr marL="267970" indent="-267970">
              <a:spcBef>
                <a:spcPts val="600"/>
              </a:spcBef>
              <a:buFont typeface="+mj-lt"/>
              <a:buAutoNum type="alphaUcPeriod"/>
            </a:pPr>
            <a:r>
              <a:rPr lang="nl-NL" sz="1600" noProof="1">
                <a:solidFill>
                  <a:srgbClr val="000000"/>
                </a:solidFill>
                <a:latin typeface="Roboto"/>
                <a:ea typeface="Roboto"/>
                <a:cs typeface="Noto Sans Light" panose="020B0502040504020204" pitchFamily="34" charset="0"/>
              </a:rPr>
              <a:t>Par des lettres officielles de la banque</a:t>
            </a:r>
            <a:endParaRPr lang="en-US">
              <a:latin typeface="Roboto"/>
              <a:ea typeface="Roboto"/>
            </a:endParaRPr>
          </a:p>
          <a:p>
            <a:pPr marL="267970" indent="-267970">
              <a:spcBef>
                <a:spcPts val="600"/>
              </a:spcBef>
              <a:buFont typeface="+mj-lt"/>
              <a:buAutoNum type="alphaUcPeriod"/>
            </a:pPr>
            <a:r>
              <a:rPr lang="nl-NL" sz="1600" noProof="1">
                <a:solidFill>
                  <a:srgbClr val="000000"/>
                </a:solidFill>
                <a:latin typeface="Roboto"/>
                <a:ea typeface="Roboto"/>
                <a:cs typeface="Noto Sans Light" panose="020B0502040504020204" pitchFamily="34" charset="0"/>
              </a:rPr>
              <a:t>Par des publicités sur les médias sociaux ou dans les lieux de vie nocture</a:t>
            </a:r>
          </a:p>
          <a:p>
            <a:pPr marL="267970" indent="-267970">
              <a:spcBef>
                <a:spcPts val="600"/>
              </a:spcBef>
              <a:buFont typeface="+mj-lt"/>
              <a:buAutoNum type="alphaUcPeriod"/>
            </a:pPr>
            <a:r>
              <a:rPr lang="nl-NL" sz="1600" noProof="1">
                <a:solidFill>
                  <a:srgbClr val="000000"/>
                </a:solidFill>
                <a:latin typeface="Roboto"/>
                <a:ea typeface="Roboto"/>
                <a:cs typeface="Noto Sans Light" panose="020B0502040504020204" pitchFamily="34" charset="0"/>
              </a:rPr>
              <a:t>Par des devoirs scolaires</a:t>
            </a:r>
          </a:p>
          <a:p>
            <a:pPr marL="267970" indent="-267970">
              <a:spcBef>
                <a:spcPts val="600"/>
              </a:spcBef>
              <a:buFont typeface="+mj-lt"/>
              <a:buAutoNum type="alphaUcPeriod"/>
            </a:pPr>
            <a:r>
              <a:rPr lang="nl-NL" sz="1600" noProof="1">
                <a:solidFill>
                  <a:srgbClr val="000000"/>
                </a:solidFill>
                <a:latin typeface="Roboto"/>
                <a:ea typeface="Roboto"/>
                <a:cs typeface="Noto Sans Light" panose="020B0502040504020204" pitchFamily="34" charset="0"/>
              </a:rPr>
              <a:t>Via des clubs sportifs</a:t>
            </a:r>
            <a:br>
              <a:rPr lang="nl-NL" sz="1600" noProof="1">
                <a:latin typeface="Roboto" panose="02000000000000000000" pitchFamily="2" charset="0"/>
                <a:ea typeface="Roboto" panose="02000000000000000000" pitchFamily="2" charset="0"/>
                <a:cs typeface="Noto Sans Light" panose="020B0502040504020204" pitchFamily="34" charset="0"/>
              </a:rPr>
            </a:br>
            <a:endPar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endParaRPr>
          </a:p>
        </p:txBody>
      </p:sp>
      <p:sp>
        <p:nvSpPr>
          <p:cNvPr id="4" name="Title 1">
            <a:extLst>
              <a:ext uri="{FF2B5EF4-FFF2-40B4-BE49-F238E27FC236}">
                <a16:creationId xmlns:a16="http://schemas.microsoft.com/office/drawing/2014/main" id="{42FF59E6-3DD2-31BD-119A-CC01B4CE6F4A}"/>
              </a:ext>
            </a:extLst>
          </p:cNvPr>
          <p:cNvSpPr txBox="1">
            <a:spLocks/>
          </p:cNvSpPr>
          <p:nvPr/>
        </p:nvSpPr>
        <p:spPr>
          <a:xfrm>
            <a:off x="530904" y="307744"/>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Quiz : En sais-tu suffisamment sur le phishing et les mules financières ?</a:t>
            </a:r>
          </a:p>
        </p:txBody>
      </p:sp>
      <p:sp>
        <p:nvSpPr>
          <p:cNvPr id="6" name="TextBox 5">
            <a:extLst>
              <a:ext uri="{FF2B5EF4-FFF2-40B4-BE49-F238E27FC236}">
                <a16:creationId xmlns:a16="http://schemas.microsoft.com/office/drawing/2014/main" id="{331DC385-4167-E9DF-7FF3-4F0876453BF0}"/>
              </a:ext>
            </a:extLst>
          </p:cNvPr>
          <p:cNvSpPr txBox="1"/>
          <p:nvPr/>
        </p:nvSpPr>
        <p:spPr>
          <a:xfrm>
            <a:off x="1002628" y="2700245"/>
            <a:ext cx="4572000" cy="2046714"/>
          </a:xfrm>
          <a:prstGeom prst="rect">
            <a:avLst/>
          </a:prstGeom>
          <a:noFill/>
        </p:spPr>
        <p:txBody>
          <a:bodyPr wrap="square" rtlCol="0">
            <a:spAutoFit/>
          </a:bodyPr>
          <a:lstStyle/>
          <a:p>
            <a:pPr marL="268288" indent="-268288">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Quelqu’un qui économise de l’argent pour des oeuvres de bienfaisance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Quelqu’un qui prête son compte et sa carte bancaire à des criminels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 employé de banque qui détecte des fraudes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Une plateforme de paiement en ligne</a:t>
            </a:r>
          </a:p>
        </p:txBody>
      </p:sp>
      <p:pic>
        <p:nvPicPr>
          <p:cNvPr id="15" name="Picture 14" descr="A cartoon donkey with a bag of money&#10;&#10;AI-generated content may be incorrect.">
            <a:extLst>
              <a:ext uri="{FF2B5EF4-FFF2-40B4-BE49-F238E27FC236}">
                <a16:creationId xmlns:a16="http://schemas.microsoft.com/office/drawing/2014/main" id="{75A238B9-6F5D-6BCA-A6FF-E53CB959B62A}"/>
              </a:ext>
            </a:extLst>
          </p:cNvPr>
          <p:cNvPicPr>
            <a:picLocks noChangeAspect="1"/>
          </p:cNvPicPr>
          <p:nvPr/>
        </p:nvPicPr>
        <p:blipFill>
          <a:blip r:embed="rId3">
            <a:extLst>
              <a:ext uri="{28A0092B-C50C-407E-A947-70E740481C1C}">
                <a14:useLocalDpi xmlns:a14="http://schemas.microsoft.com/office/drawing/2010/main" val="0"/>
              </a:ext>
            </a:extLst>
          </a:blip>
          <a:srcRect b="18139"/>
          <a:stretch>
            <a:fillRect/>
          </a:stretch>
        </p:blipFill>
        <p:spPr>
          <a:xfrm>
            <a:off x="4469980" y="4103004"/>
            <a:ext cx="3273811" cy="2754996"/>
          </a:xfrm>
          <a:prstGeom prst="rect">
            <a:avLst/>
          </a:prstGeom>
        </p:spPr>
      </p:pic>
    </p:spTree>
    <p:extLst>
      <p:ext uri="{BB962C8B-B14F-4D97-AF65-F5344CB8AC3E}">
        <p14:creationId xmlns:p14="http://schemas.microsoft.com/office/powerpoint/2010/main" val="37086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DCD5-4B21-6054-2AD6-5AD1FC29CA2F}"/>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88927DF-ABBA-74B0-8A39-646B2BB5D990}"/>
              </a:ext>
            </a:extLst>
          </p:cNvPr>
          <p:cNvSpPr/>
          <p:nvPr/>
        </p:nvSpPr>
        <p:spPr>
          <a:xfrm>
            <a:off x="655426" y="1415141"/>
            <a:ext cx="5266402" cy="4128410"/>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EBEAC009-5802-E3B5-47C0-2C993F057124}"/>
              </a:ext>
            </a:extLst>
          </p:cNvPr>
          <p:cNvSpPr txBox="1">
            <a:spLocks/>
          </p:cNvSpPr>
          <p:nvPr/>
        </p:nvSpPr>
        <p:spPr>
          <a:xfrm>
            <a:off x="1002627" y="1730148"/>
            <a:ext cx="4755916" cy="1246495"/>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a:rPr>
              <a:t>Question 5 </a:t>
            </a:r>
          </a:p>
          <a:p>
            <a:pPr>
              <a:spcBef>
                <a:spcPts val="600"/>
              </a:spcBef>
            </a:pPr>
            <a:r>
              <a:rPr lang="nl-NL" sz="2000" kern="0" noProof="1">
                <a:solidFill>
                  <a:srgbClr val="52AA79"/>
                </a:solidFill>
                <a:latin typeface="Anton"/>
              </a:rPr>
              <a:t>Quelles sont les conséquences potentielles si tu es devenu une mule financière ? (plusieurs réponses possibles)</a:t>
            </a:r>
          </a:p>
        </p:txBody>
      </p:sp>
      <p:sp>
        <p:nvSpPr>
          <p:cNvPr id="10" name="TextBox 9">
            <a:extLst>
              <a:ext uri="{FF2B5EF4-FFF2-40B4-BE49-F238E27FC236}">
                <a16:creationId xmlns:a16="http://schemas.microsoft.com/office/drawing/2014/main" id="{5C29A21E-7179-ACAD-2DDB-B3BD73FC2418}"/>
              </a:ext>
            </a:extLst>
          </p:cNvPr>
          <p:cNvSpPr txBox="1"/>
          <p:nvPr/>
        </p:nvSpPr>
        <p:spPr>
          <a:xfrm>
            <a:off x="1002627" y="3064922"/>
            <a:ext cx="4755916" cy="2046714"/>
          </a:xfrm>
          <a:prstGeom prst="rect">
            <a:avLst/>
          </a:prstGeom>
          <a:noFill/>
        </p:spPr>
        <p:txBody>
          <a:bodyPr wrap="square" rtlCol="0">
            <a:spAutoFit/>
          </a:bodyPr>
          <a:lstStyle/>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Tu reçois une récompense de la banque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Tu peux être poursuivi et faire l’objet d’une sanction</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Ton compte bancaire peut être clôturé</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Tu deviens automatiquement employé de banque</a:t>
            </a:r>
            <a:b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br>
            <a:endPar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endParaRPr>
          </a:p>
        </p:txBody>
      </p:sp>
      <p:sp>
        <p:nvSpPr>
          <p:cNvPr id="16" name="Rounded Rectangle 15">
            <a:extLst>
              <a:ext uri="{FF2B5EF4-FFF2-40B4-BE49-F238E27FC236}">
                <a16:creationId xmlns:a16="http://schemas.microsoft.com/office/drawing/2014/main" id="{7DF098C7-38C3-6AE2-B43B-5715A6B1548D}"/>
              </a:ext>
            </a:extLst>
          </p:cNvPr>
          <p:cNvSpPr/>
          <p:nvPr/>
        </p:nvSpPr>
        <p:spPr>
          <a:xfrm>
            <a:off x="6291942" y="1415141"/>
            <a:ext cx="5266402" cy="4128410"/>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8788DB31-7CD2-E550-5784-AB333BF871FB}"/>
              </a:ext>
            </a:extLst>
          </p:cNvPr>
          <p:cNvSpPr txBox="1">
            <a:spLocks/>
          </p:cNvSpPr>
          <p:nvPr/>
        </p:nvSpPr>
        <p:spPr>
          <a:xfrm>
            <a:off x="6639143" y="1730148"/>
            <a:ext cx="4572000" cy="938719"/>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a:rPr>
              <a:t>Suestion 6</a:t>
            </a:r>
          </a:p>
          <a:p>
            <a:pPr>
              <a:spcBef>
                <a:spcPts val="600"/>
              </a:spcBef>
            </a:pPr>
            <a:r>
              <a:rPr lang="nl-NL" sz="2000" kern="0" noProof="1">
                <a:solidFill>
                  <a:srgbClr val="52AA79"/>
                </a:solidFill>
                <a:latin typeface="Anton"/>
              </a:rPr>
              <a:t>Que dois-tu faire si quelqu’un te demande de lui prêter ta carte bancaire ? </a:t>
            </a:r>
          </a:p>
        </p:txBody>
      </p:sp>
      <p:sp>
        <p:nvSpPr>
          <p:cNvPr id="18" name="TextBox 17">
            <a:extLst>
              <a:ext uri="{FF2B5EF4-FFF2-40B4-BE49-F238E27FC236}">
                <a16:creationId xmlns:a16="http://schemas.microsoft.com/office/drawing/2014/main" id="{E6E69FD5-343D-CE83-40C5-65CB44696BFE}"/>
              </a:ext>
            </a:extLst>
          </p:cNvPr>
          <p:cNvSpPr txBox="1"/>
          <p:nvPr/>
        </p:nvSpPr>
        <p:spPr>
          <a:xfrm>
            <a:off x="6639143" y="2948578"/>
            <a:ext cx="4572000" cy="1800493"/>
          </a:xfrm>
          <a:prstGeom prst="rect">
            <a:avLst/>
          </a:prstGeom>
          <a:noFill/>
        </p:spPr>
        <p:txBody>
          <a:bodyPr wrap="square" rtlCol="0">
            <a:spAutoFit/>
          </a:bodyPr>
          <a:lstStyle/>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Dire immédiatement oui, c’est de toute façon temporaire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En parler d’abord avec tes amis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Ne pas accepter la proposition et en parler avec une personne de confiance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Cacher ta carte</a:t>
            </a:r>
          </a:p>
        </p:txBody>
      </p:sp>
      <p:sp>
        <p:nvSpPr>
          <p:cNvPr id="5" name="Title 1">
            <a:extLst>
              <a:ext uri="{FF2B5EF4-FFF2-40B4-BE49-F238E27FC236}">
                <a16:creationId xmlns:a16="http://schemas.microsoft.com/office/drawing/2014/main" id="{425BBCA2-0F14-FD21-5937-2AD5E9687202}"/>
              </a:ext>
            </a:extLst>
          </p:cNvPr>
          <p:cNvSpPr txBox="1">
            <a:spLocks/>
          </p:cNvSpPr>
          <p:nvPr/>
        </p:nvSpPr>
        <p:spPr>
          <a:xfrm>
            <a:off x="334962" y="337923"/>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Quiz : En sais-tu suffisamment sur le phishing et les mules financières ?</a:t>
            </a:r>
          </a:p>
        </p:txBody>
      </p:sp>
      <p:pic>
        <p:nvPicPr>
          <p:cNvPr id="8" name="Picture 7" descr="A cartoon hand with a face&#10;&#10;AI-generated content may be incorrect.">
            <a:extLst>
              <a:ext uri="{FF2B5EF4-FFF2-40B4-BE49-F238E27FC236}">
                <a16:creationId xmlns:a16="http://schemas.microsoft.com/office/drawing/2014/main" id="{A08E322B-CB12-CE15-C438-B633FA140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019551"/>
            <a:ext cx="3048000" cy="3048000"/>
          </a:xfrm>
          <a:prstGeom prst="rect">
            <a:avLst/>
          </a:prstGeom>
        </p:spPr>
      </p:pic>
    </p:spTree>
    <p:extLst>
      <p:ext uri="{BB962C8B-B14F-4D97-AF65-F5344CB8AC3E}">
        <p14:creationId xmlns:p14="http://schemas.microsoft.com/office/powerpoint/2010/main" val="58689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9050-733D-7F51-0660-E96A4D556019}"/>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7C40292C-E1E8-A4C6-C234-D8643164CB80}"/>
              </a:ext>
            </a:extLst>
          </p:cNvPr>
          <p:cNvSpPr/>
          <p:nvPr/>
        </p:nvSpPr>
        <p:spPr>
          <a:xfrm>
            <a:off x="655426" y="1415140"/>
            <a:ext cx="5266402" cy="3104042"/>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5718F929-C685-C55C-5261-05FFDF87C3E0}"/>
              </a:ext>
            </a:extLst>
          </p:cNvPr>
          <p:cNvSpPr txBox="1">
            <a:spLocks/>
          </p:cNvSpPr>
          <p:nvPr/>
        </p:nvSpPr>
        <p:spPr>
          <a:xfrm>
            <a:off x="1002627" y="1730148"/>
            <a:ext cx="4755916" cy="1246495"/>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7</a:t>
            </a:r>
          </a:p>
          <a:p>
            <a:pPr>
              <a:spcBef>
                <a:spcPts val="600"/>
              </a:spcBef>
            </a:pPr>
            <a:r>
              <a:rPr lang="nl-NL" sz="2000" kern="0" noProof="1">
                <a:solidFill>
                  <a:srgbClr val="52AA79"/>
                </a:solidFill>
                <a:latin typeface="Anton" pitchFamily="2" charset="77"/>
              </a:rPr>
              <a:t>Vrai ou faux : 14% des jeunes seraient disposés à prêter leur carte bancaire et leur code pin si quelqu’un le leur demandait.</a:t>
            </a:r>
          </a:p>
        </p:txBody>
      </p:sp>
      <p:sp>
        <p:nvSpPr>
          <p:cNvPr id="16" name="Rounded Rectangle 15">
            <a:extLst>
              <a:ext uri="{FF2B5EF4-FFF2-40B4-BE49-F238E27FC236}">
                <a16:creationId xmlns:a16="http://schemas.microsoft.com/office/drawing/2014/main" id="{52D08871-A8FA-F12A-525B-B4D66E72AFAA}"/>
              </a:ext>
            </a:extLst>
          </p:cNvPr>
          <p:cNvSpPr/>
          <p:nvPr/>
        </p:nvSpPr>
        <p:spPr>
          <a:xfrm>
            <a:off x="6291942" y="1415141"/>
            <a:ext cx="5266402" cy="3914098"/>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1DF5EC02-09B8-8C2E-C27B-E607A3D1E1DD}"/>
              </a:ext>
            </a:extLst>
          </p:cNvPr>
          <p:cNvSpPr txBox="1">
            <a:spLocks/>
          </p:cNvSpPr>
          <p:nvPr/>
        </p:nvSpPr>
        <p:spPr>
          <a:xfrm>
            <a:off x="6639143" y="1730148"/>
            <a:ext cx="4572000" cy="938719"/>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8</a:t>
            </a:r>
          </a:p>
          <a:p>
            <a:pPr>
              <a:spcBef>
                <a:spcPts val="600"/>
              </a:spcBef>
            </a:pPr>
            <a:r>
              <a:rPr lang="nl-NL" sz="2000" kern="0" noProof="1">
                <a:solidFill>
                  <a:srgbClr val="52AA79"/>
                </a:solidFill>
                <a:latin typeface="Anton" pitchFamily="2" charset="77"/>
              </a:rPr>
              <a:t>Quelle est la différence entre un code pin et un code de réponse ?</a:t>
            </a:r>
          </a:p>
        </p:txBody>
      </p:sp>
      <p:sp>
        <p:nvSpPr>
          <p:cNvPr id="18" name="TextBox 17">
            <a:extLst>
              <a:ext uri="{FF2B5EF4-FFF2-40B4-BE49-F238E27FC236}">
                <a16:creationId xmlns:a16="http://schemas.microsoft.com/office/drawing/2014/main" id="{C229DBCA-FD45-8509-5F6C-A577DB7E0C16}"/>
              </a:ext>
            </a:extLst>
          </p:cNvPr>
          <p:cNvSpPr txBox="1"/>
          <p:nvPr/>
        </p:nvSpPr>
        <p:spPr>
          <a:xfrm>
            <a:off x="6617373" y="2964910"/>
            <a:ext cx="4572000" cy="1800493"/>
          </a:xfrm>
          <a:prstGeom prst="rect">
            <a:avLst/>
          </a:prstGeom>
          <a:noFill/>
        </p:spPr>
        <p:txBody>
          <a:bodyPr wrap="square" rtlCol="0">
            <a:spAutoFit/>
          </a:bodyPr>
          <a:lstStyle/>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Il n’y a pas de différence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Le code pin est toujours le même, les codes du lecteur de carte sont différents à chaque fois</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Ta date de naissance est un code de réponse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Un code pin peut se transmettre par e-mail</a:t>
            </a:r>
          </a:p>
        </p:txBody>
      </p:sp>
      <p:pic>
        <p:nvPicPr>
          <p:cNvPr id="5" name="Picture 4">
            <a:extLst>
              <a:ext uri="{FF2B5EF4-FFF2-40B4-BE49-F238E27FC236}">
                <a16:creationId xmlns:a16="http://schemas.microsoft.com/office/drawing/2014/main" id="{49D2C5A2-BCCF-D7E5-D7E3-C608CA4601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5810" y="2748205"/>
            <a:ext cx="3541953" cy="3541953"/>
          </a:xfrm>
          <a:prstGeom prst="rect">
            <a:avLst/>
          </a:prstGeom>
        </p:spPr>
      </p:pic>
      <p:sp>
        <p:nvSpPr>
          <p:cNvPr id="4" name="Title 1">
            <a:extLst>
              <a:ext uri="{FF2B5EF4-FFF2-40B4-BE49-F238E27FC236}">
                <a16:creationId xmlns:a16="http://schemas.microsoft.com/office/drawing/2014/main" id="{D41FFEC5-EBA6-AE9C-67CF-3D2E702CB7C2}"/>
              </a:ext>
            </a:extLst>
          </p:cNvPr>
          <p:cNvSpPr txBox="1">
            <a:spLocks/>
          </p:cNvSpPr>
          <p:nvPr/>
        </p:nvSpPr>
        <p:spPr>
          <a:xfrm>
            <a:off x="509136" y="337922"/>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Quiz : En sais-tu suffisamment sur le phishing et les mules financières ?</a:t>
            </a:r>
          </a:p>
        </p:txBody>
      </p:sp>
    </p:spTree>
    <p:extLst>
      <p:ext uri="{BB962C8B-B14F-4D97-AF65-F5344CB8AC3E}">
        <p14:creationId xmlns:p14="http://schemas.microsoft.com/office/powerpoint/2010/main" val="86223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B377-08AE-0644-87B0-9CF68DB50D1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CFD2DCCD-E317-CBA3-DE3B-1A55D4FD5D16}"/>
              </a:ext>
            </a:extLst>
          </p:cNvPr>
          <p:cNvSpPr/>
          <p:nvPr/>
        </p:nvSpPr>
        <p:spPr>
          <a:xfrm>
            <a:off x="655426" y="1415141"/>
            <a:ext cx="5266402" cy="3685498"/>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itle 1">
            <a:extLst>
              <a:ext uri="{FF2B5EF4-FFF2-40B4-BE49-F238E27FC236}">
                <a16:creationId xmlns:a16="http://schemas.microsoft.com/office/drawing/2014/main" id="{B13DCD2F-71B8-575B-CF88-9039A4439A38}"/>
              </a:ext>
            </a:extLst>
          </p:cNvPr>
          <p:cNvSpPr txBox="1">
            <a:spLocks/>
          </p:cNvSpPr>
          <p:nvPr/>
        </p:nvSpPr>
        <p:spPr>
          <a:xfrm>
            <a:off x="1002627" y="1730148"/>
            <a:ext cx="4755916" cy="938719"/>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9 </a:t>
            </a:r>
          </a:p>
          <a:p>
            <a:pPr>
              <a:spcBef>
                <a:spcPts val="600"/>
              </a:spcBef>
            </a:pPr>
            <a:r>
              <a:rPr lang="nl-NL" sz="2000" kern="0" noProof="1">
                <a:solidFill>
                  <a:srgbClr val="52AA79"/>
                </a:solidFill>
                <a:latin typeface="Anton" pitchFamily="2" charset="77"/>
              </a:rPr>
              <a:t>Que dois-tu faire si tu es tombé dans le piège et que tu es devenu une mule financière ?</a:t>
            </a:r>
          </a:p>
        </p:txBody>
      </p:sp>
      <p:sp>
        <p:nvSpPr>
          <p:cNvPr id="10" name="TextBox 9">
            <a:extLst>
              <a:ext uri="{FF2B5EF4-FFF2-40B4-BE49-F238E27FC236}">
                <a16:creationId xmlns:a16="http://schemas.microsoft.com/office/drawing/2014/main" id="{B6E2E899-9519-8341-D85B-BA0760D1C003}"/>
              </a:ext>
            </a:extLst>
          </p:cNvPr>
          <p:cNvSpPr txBox="1"/>
          <p:nvPr/>
        </p:nvSpPr>
        <p:spPr>
          <a:xfrm>
            <a:off x="1002627" y="2851231"/>
            <a:ext cx="4493976" cy="1554272"/>
          </a:xfrm>
          <a:prstGeom prst="rect">
            <a:avLst/>
          </a:prstGeom>
          <a:noFill/>
        </p:spPr>
        <p:txBody>
          <a:bodyPr wrap="square" rtlCol="0">
            <a:spAutoFit/>
          </a:bodyPr>
          <a:lstStyle/>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Rien, c’est quand même déjà du passé</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Bloquer ta carte, contacter ta banque et aller à la police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Donner ta carte à quelqu’un d’autre</a:t>
            </a:r>
          </a:p>
          <a:p>
            <a:pPr marL="268288" indent="-268288">
              <a:spcBef>
                <a:spcPts val="600"/>
              </a:spcBef>
              <a:buFont typeface="+mj-lt"/>
              <a:buAutoNum type="alphaUcPeriod"/>
            </a:pPr>
            <a:r>
              <a:rPr lang="nl-NL" sz="1600" noProof="1">
                <a:solidFill>
                  <a:srgbClr val="000000"/>
                </a:solidFill>
                <a:latin typeface="Roboto" panose="02000000000000000000" pitchFamily="2" charset="0"/>
                <a:ea typeface="Roboto" panose="02000000000000000000" pitchFamily="2" charset="0"/>
                <a:cs typeface="Noto Sans Light" panose="020B0502040504020204" pitchFamily="34" charset="0"/>
              </a:rPr>
              <a:t>Ouvrir un nouveau compte bancaire</a:t>
            </a:r>
          </a:p>
        </p:txBody>
      </p:sp>
      <p:sp>
        <p:nvSpPr>
          <p:cNvPr id="16" name="Rounded Rectangle 15">
            <a:extLst>
              <a:ext uri="{FF2B5EF4-FFF2-40B4-BE49-F238E27FC236}">
                <a16:creationId xmlns:a16="http://schemas.microsoft.com/office/drawing/2014/main" id="{D0987405-FCD6-B431-45FB-0A648B618602}"/>
              </a:ext>
            </a:extLst>
          </p:cNvPr>
          <p:cNvSpPr/>
          <p:nvPr/>
        </p:nvSpPr>
        <p:spPr>
          <a:xfrm>
            <a:off x="6291942" y="1415141"/>
            <a:ext cx="5266402" cy="2828247"/>
          </a:xfrm>
          <a:prstGeom prst="roundRect">
            <a:avLst>
              <a:gd name="adj" fmla="val 4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BE53B96F-01ED-F04B-519D-18520C92289F}"/>
              </a:ext>
            </a:extLst>
          </p:cNvPr>
          <p:cNvSpPr txBox="1">
            <a:spLocks/>
          </p:cNvSpPr>
          <p:nvPr/>
        </p:nvSpPr>
        <p:spPr>
          <a:xfrm>
            <a:off x="6639143" y="1730148"/>
            <a:ext cx="4572000" cy="938719"/>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1600" kern="0" noProof="1">
                <a:solidFill>
                  <a:srgbClr val="333B50"/>
                </a:solidFill>
                <a:latin typeface="Anton" pitchFamily="2" charset="77"/>
              </a:rPr>
              <a:t>Question 10</a:t>
            </a:r>
          </a:p>
          <a:p>
            <a:pPr>
              <a:spcBef>
                <a:spcPts val="600"/>
              </a:spcBef>
            </a:pPr>
            <a:r>
              <a:rPr lang="nl-NL" sz="2000" kern="0" noProof="1">
                <a:solidFill>
                  <a:srgbClr val="52AA79"/>
                </a:solidFill>
                <a:latin typeface="Anton" pitchFamily="2" charset="77"/>
              </a:rPr>
              <a:t>Vrai ou faux : la mule financière est punissable.</a:t>
            </a:r>
          </a:p>
        </p:txBody>
      </p:sp>
      <p:sp>
        <p:nvSpPr>
          <p:cNvPr id="4" name="Title 1">
            <a:extLst>
              <a:ext uri="{FF2B5EF4-FFF2-40B4-BE49-F238E27FC236}">
                <a16:creationId xmlns:a16="http://schemas.microsoft.com/office/drawing/2014/main" id="{525AC666-0BF0-59BC-AB42-1C173E54ED23}"/>
              </a:ext>
            </a:extLst>
          </p:cNvPr>
          <p:cNvSpPr txBox="1">
            <a:spLocks/>
          </p:cNvSpPr>
          <p:nvPr/>
        </p:nvSpPr>
        <p:spPr>
          <a:xfrm>
            <a:off x="509136" y="233845"/>
            <a:ext cx="11522075"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Quiz : En sais-tu suffisamment sur le phishing et les mules financières ?</a:t>
            </a:r>
          </a:p>
        </p:txBody>
      </p:sp>
      <p:pic>
        <p:nvPicPr>
          <p:cNvPr id="6" name="Picture 5" descr="A chain with blue rings&#10;&#10;AI-generated content may be incorrect.">
            <a:extLst>
              <a:ext uri="{FF2B5EF4-FFF2-40B4-BE49-F238E27FC236}">
                <a16:creationId xmlns:a16="http://schemas.microsoft.com/office/drawing/2014/main" id="{B732748D-AB10-A7F7-1F57-55A668664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907" y="2475390"/>
            <a:ext cx="3806145" cy="3248348"/>
          </a:xfrm>
          <a:prstGeom prst="rect">
            <a:avLst/>
          </a:prstGeom>
        </p:spPr>
      </p:pic>
    </p:spTree>
    <p:extLst>
      <p:ext uri="{BB962C8B-B14F-4D97-AF65-F5344CB8AC3E}">
        <p14:creationId xmlns:p14="http://schemas.microsoft.com/office/powerpoint/2010/main" val="2096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C818-B4B4-9EF9-E9EA-41A76C2E8A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934D44-C754-FAE6-9CA8-3E7748DA71C3}"/>
              </a:ext>
            </a:extLst>
          </p:cNvPr>
          <p:cNvPicPr>
            <a:picLocks noChangeAspect="1"/>
          </p:cNvPicPr>
          <p:nvPr/>
        </p:nvPicPr>
        <p:blipFill>
          <a:blip r:embed="rId3">
            <a:extLst>
              <a:ext uri="{28A0092B-C50C-407E-A947-70E740481C1C}">
                <a14:useLocalDpi xmlns:a14="http://schemas.microsoft.com/office/drawing/2010/main" val="0"/>
              </a:ext>
            </a:extLst>
          </a:blip>
          <a:srcRect l="1341" r="23697"/>
          <a:stretch>
            <a:fillRect/>
          </a:stretch>
        </p:blipFill>
        <p:spPr>
          <a:xfrm>
            <a:off x="-1" y="0"/>
            <a:ext cx="12192001" cy="6858000"/>
          </a:xfrm>
          <a:prstGeom prst="rect">
            <a:avLst/>
          </a:prstGeom>
        </p:spPr>
      </p:pic>
      <p:sp>
        <p:nvSpPr>
          <p:cNvPr id="3" name="Title 1">
            <a:extLst>
              <a:ext uri="{FF2B5EF4-FFF2-40B4-BE49-F238E27FC236}">
                <a16:creationId xmlns:a16="http://schemas.microsoft.com/office/drawing/2014/main" id="{C14405EB-B9A1-FC90-86BC-580EAEE30D02}"/>
              </a:ext>
            </a:extLst>
          </p:cNvPr>
          <p:cNvSpPr txBox="1">
            <a:spLocks/>
          </p:cNvSpPr>
          <p:nvPr/>
        </p:nvSpPr>
        <p:spPr>
          <a:xfrm>
            <a:off x="7567748" y="2505670"/>
            <a:ext cx="3272987" cy="2769989"/>
          </a:xfrm>
          <a:prstGeom prst="rect">
            <a:avLst/>
          </a:prstGeom>
        </p:spPr>
        <p:txBody>
          <a:bodyPr wrap="square" lIns="0" tIns="0" rIns="0" bIns="0" anchor="t">
            <a:spAutoFit/>
          </a:bodyPr>
          <a:lstStyle>
            <a:lvl1pPr>
              <a:defRPr sz="3600" b="0" i="0">
                <a:solidFill>
                  <a:srgbClr val="393B50"/>
                </a:solidFill>
                <a:latin typeface="Calibri"/>
                <a:ea typeface="+mj-ea"/>
                <a:cs typeface="Calibri"/>
              </a:defRPr>
            </a:lvl1pPr>
          </a:lstStyle>
          <a:p>
            <a:r>
              <a:rPr lang="nl-NL" sz="6000" kern="0" noProof="1">
                <a:solidFill>
                  <a:srgbClr val="FAF196"/>
                </a:solidFill>
                <a:latin typeface="Anton"/>
              </a:rPr>
              <a:t>Qu’est-ce que le phishing ?</a:t>
            </a:r>
            <a:endParaRPr lang="nl-NL" sz="6000" kern="0" noProof="1">
              <a:solidFill>
                <a:schemeClr val="bg1"/>
              </a:solidFill>
              <a:latin typeface="Anton"/>
            </a:endParaRPr>
          </a:p>
        </p:txBody>
      </p:sp>
    </p:spTree>
    <p:extLst>
      <p:ext uri="{BB962C8B-B14F-4D97-AF65-F5344CB8AC3E}">
        <p14:creationId xmlns:p14="http://schemas.microsoft.com/office/powerpoint/2010/main" val="420614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9FB6-C228-EB7A-FCF7-8C8F4E206A6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6C0BFC-8557-3CC2-0DF5-398D552DF4F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89763" y="2797635"/>
            <a:ext cx="3812473" cy="1262729"/>
          </a:xfrm>
          <a:prstGeom prst="rect">
            <a:avLst/>
          </a:prstGeom>
        </p:spPr>
      </p:pic>
      <p:sp>
        <p:nvSpPr>
          <p:cNvPr id="5" name="TextBox 4">
            <a:extLst>
              <a:ext uri="{FF2B5EF4-FFF2-40B4-BE49-F238E27FC236}">
                <a16:creationId xmlns:a16="http://schemas.microsoft.com/office/drawing/2014/main" id="{561CEA36-00A5-0A95-874B-EA1F27847426}"/>
              </a:ext>
            </a:extLst>
          </p:cNvPr>
          <p:cNvSpPr txBox="1"/>
          <p:nvPr/>
        </p:nvSpPr>
        <p:spPr>
          <a:xfrm>
            <a:off x="1" y="4367385"/>
            <a:ext cx="12191999" cy="1744067"/>
          </a:xfrm>
          <a:prstGeom prst="rect">
            <a:avLst/>
          </a:prstGeom>
          <a:noFill/>
        </p:spPr>
        <p:txBody>
          <a:bodyPr wrap="square" rtlCol="0">
            <a:spAutoFit/>
          </a:bodyPr>
          <a:lstStyle/>
          <a:p>
            <a:pPr algn="ctr">
              <a:lnSpc>
                <a:spcPct val="200000"/>
              </a:lnSpc>
            </a:pPr>
            <a:r>
              <a:rPr lang="nl-NL" sz="1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t>Fédération belge du secteur financier</a:t>
            </a:r>
            <a:br>
              <a:rPr lang="nl-NL" sz="1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br>
            <a:r>
              <a:rPr lang="nl-NL" sz="2400" b="1" noProof="1">
                <a:solidFill>
                  <a:srgbClr val="333B50"/>
                </a:solidFill>
                <a:latin typeface="Roboto" panose="02000000000000000000" pitchFamily="2" charset="0"/>
                <a:ea typeface="Roboto" panose="02000000000000000000" pitchFamily="2" charset="0"/>
                <a:cs typeface="Noto Sans Light" panose="020B0502040504020204" pitchFamily="34" charset="0"/>
              </a:rPr>
              <a:t>www.febelfin.be</a:t>
            </a:r>
          </a:p>
          <a:p>
            <a:pPr algn="ctr">
              <a:lnSpc>
                <a:spcPct val="200000"/>
              </a:lnSpc>
            </a:pPr>
            <a:endParaRPr lang="nl-NL" sz="1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endParaRPr>
          </a:p>
        </p:txBody>
      </p:sp>
    </p:spTree>
    <p:extLst>
      <p:ext uri="{BB962C8B-B14F-4D97-AF65-F5344CB8AC3E}">
        <p14:creationId xmlns:p14="http://schemas.microsoft.com/office/powerpoint/2010/main" val="232480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ED463-1CEE-68F2-1101-515ACE496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D1588-ACF5-CBDA-3E86-5A34E2293AD1}"/>
              </a:ext>
            </a:extLst>
          </p:cNvPr>
          <p:cNvSpPr txBox="1">
            <a:spLocks/>
          </p:cNvSpPr>
          <p:nvPr/>
        </p:nvSpPr>
        <p:spPr>
          <a:xfrm>
            <a:off x="1452633" y="500063"/>
            <a:ext cx="10452726" cy="1077218"/>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Chiffres inquiétants</a:t>
            </a:r>
          </a:p>
          <a:p>
            <a:endParaRPr lang="nl-NL" sz="3500" kern="0" noProof="1">
              <a:latin typeface="Anton" pitchFamily="2" charset="77"/>
            </a:endParaRPr>
          </a:p>
        </p:txBody>
      </p:sp>
      <p:sp>
        <p:nvSpPr>
          <p:cNvPr id="3" name="TextBox 2">
            <a:extLst>
              <a:ext uri="{FF2B5EF4-FFF2-40B4-BE49-F238E27FC236}">
                <a16:creationId xmlns:a16="http://schemas.microsoft.com/office/drawing/2014/main" id="{04849D41-D816-14D5-48BB-66FEC6532923}"/>
              </a:ext>
            </a:extLst>
          </p:cNvPr>
          <p:cNvSpPr txBox="1"/>
          <p:nvPr/>
        </p:nvSpPr>
        <p:spPr>
          <a:xfrm>
            <a:off x="3142593" y="2000202"/>
            <a:ext cx="3536403" cy="2031325"/>
          </a:xfrm>
          <a:prstGeom prst="rect">
            <a:avLst/>
          </a:prstGeom>
          <a:noFill/>
        </p:spPr>
        <p:txBody>
          <a:bodyPr wrap="square" lIns="91440" tIns="45720" rIns="91440" bIns="45720" rtlCol="0" anchor="t">
            <a:spAutoFit/>
          </a:bodyPr>
          <a:lstStyle/>
          <a:p>
            <a:r>
              <a:rPr lang="nl-NL" sz="5400" b="1" noProof="1">
                <a:solidFill>
                  <a:srgbClr val="F395E8"/>
                </a:solidFill>
                <a:latin typeface="Anton"/>
                <a:ea typeface="Roboto Black"/>
                <a:cs typeface="Noto Sans Light" panose="020B0502040504020204" pitchFamily="34" charset="0"/>
              </a:rPr>
              <a:t>23%</a:t>
            </a:r>
            <a:r>
              <a:rPr lang="nl-NL" sz="5400" b="1" noProof="1">
                <a:solidFill>
                  <a:srgbClr val="F395E8"/>
                </a:solidFill>
                <a:latin typeface="Anton"/>
                <a:ea typeface="Roboto Light"/>
                <a:cs typeface="Noto Sans Light" panose="020B0502040504020204" pitchFamily="34" charset="0"/>
              </a:rPr>
              <a:t> </a:t>
            </a:r>
            <a:br>
              <a:rPr lang="nl-NL" sz="3600" b="1" noProof="1">
                <a:latin typeface="Roboto Light" panose="02000000000000000000" pitchFamily="2" charset="0"/>
                <a:ea typeface="Roboto Light" panose="02000000000000000000" pitchFamily="2" charset="0"/>
                <a:cs typeface="Noto Sans Light" panose="020B0502040504020204" pitchFamily="34" charset="0"/>
              </a:rPr>
            </a:br>
            <a:r>
              <a:rPr lang="nl-NL" sz="2400" b="1" noProof="1">
                <a:solidFill>
                  <a:srgbClr val="333B50"/>
                </a:solidFill>
                <a:latin typeface="Roboto Light"/>
                <a:ea typeface="Roboto Light"/>
                <a:cs typeface="Noto Sans Light" panose="020B0502040504020204" pitchFamily="34" charset="0"/>
              </a:rPr>
              <a:t>des jeunes n’ont encore jamais entendu parler du phishing</a:t>
            </a:r>
            <a:endParaRPr lang="nl-NL" sz="2400" b="1" noProof="1">
              <a:solidFill>
                <a:schemeClr val="bg1"/>
              </a:solidFill>
              <a:latin typeface="Roboto Light"/>
              <a:ea typeface="Roboto Light"/>
              <a:cs typeface="Noto Sans Light" panose="020B0502040504020204" pitchFamily="34" charset="0"/>
            </a:endParaRPr>
          </a:p>
        </p:txBody>
      </p:sp>
      <p:pic>
        <p:nvPicPr>
          <p:cNvPr id="5" name="Picture 4" descr="A purple triangle with a white exclamation mark and lines&#10;&#10;AI-generated content may be incorrect.">
            <a:extLst>
              <a:ext uri="{FF2B5EF4-FFF2-40B4-BE49-F238E27FC236}">
                <a16:creationId xmlns:a16="http://schemas.microsoft.com/office/drawing/2014/main" id="{6AD8491A-1ACE-9118-3D1E-986F1B97A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557"/>
            <a:ext cx="1452633" cy="961602"/>
          </a:xfrm>
          <a:prstGeom prst="rect">
            <a:avLst/>
          </a:prstGeom>
        </p:spPr>
      </p:pic>
      <p:pic>
        <p:nvPicPr>
          <p:cNvPr id="6" name="Picture 5" descr="A group of purple question marks&#10;&#10;AI-generated content may be incorrect.">
            <a:extLst>
              <a:ext uri="{FF2B5EF4-FFF2-40B4-BE49-F238E27FC236}">
                <a16:creationId xmlns:a16="http://schemas.microsoft.com/office/drawing/2014/main" id="{D353C9E8-BEF1-3073-A459-C68778E16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828" y="1354606"/>
            <a:ext cx="5596283" cy="5596283"/>
          </a:xfrm>
          <a:prstGeom prst="rect">
            <a:avLst/>
          </a:prstGeom>
        </p:spPr>
      </p:pic>
    </p:spTree>
    <p:extLst>
      <p:ext uri="{BB962C8B-B14F-4D97-AF65-F5344CB8AC3E}">
        <p14:creationId xmlns:p14="http://schemas.microsoft.com/office/powerpoint/2010/main" val="391753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1AC6-4F0C-630B-0B7D-F6B7983ABF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421D8E-E34A-6CF8-B9BD-6FA5107836EA}"/>
              </a:ext>
            </a:extLst>
          </p:cNvPr>
          <p:cNvPicPr>
            <a:picLocks noChangeAspect="1"/>
          </p:cNvPicPr>
          <p:nvPr/>
        </p:nvPicPr>
        <p:blipFill>
          <a:blip r:embed="rId3">
            <a:extLst>
              <a:ext uri="{28A0092B-C50C-407E-A947-70E740481C1C}">
                <a14:useLocalDpi xmlns:a14="http://schemas.microsoft.com/office/drawing/2010/main" val="0"/>
              </a:ext>
            </a:extLst>
          </a:blip>
          <a:srcRect l="1439" t="8634" r="8209" b="1014"/>
          <a:stretch>
            <a:fillRect/>
          </a:stretch>
        </p:blipFill>
        <p:spPr>
          <a:xfrm>
            <a:off x="1127760" y="-37443"/>
            <a:ext cx="9243848" cy="6932886"/>
          </a:xfrm>
          <a:prstGeom prst="rect">
            <a:avLst/>
          </a:prstGeom>
        </p:spPr>
      </p:pic>
      <p:sp>
        <p:nvSpPr>
          <p:cNvPr id="3" name="TextBox 2">
            <a:extLst>
              <a:ext uri="{FF2B5EF4-FFF2-40B4-BE49-F238E27FC236}">
                <a16:creationId xmlns:a16="http://schemas.microsoft.com/office/drawing/2014/main" id="{2876EECA-F7AD-5992-CEE5-63902F1F561F}"/>
              </a:ext>
            </a:extLst>
          </p:cNvPr>
          <p:cNvSpPr txBox="1"/>
          <p:nvPr/>
        </p:nvSpPr>
        <p:spPr>
          <a:xfrm>
            <a:off x="4343400" y="1986933"/>
            <a:ext cx="3505200" cy="1815882"/>
          </a:xfrm>
          <a:prstGeom prst="rect">
            <a:avLst/>
          </a:prstGeom>
          <a:noFill/>
        </p:spPr>
        <p:txBody>
          <a:bodyPr wrap="square" lIns="91440" tIns="45720" rIns="91440" bIns="45720" rtlCol="0" anchor="t">
            <a:spAutoFit/>
          </a:bodyPr>
          <a:lstStyle/>
          <a:p>
            <a:pPr algn="ctr"/>
            <a:r>
              <a:rPr lang="nl-NL" sz="2800" b="1" noProof="1">
                <a:solidFill>
                  <a:srgbClr val="333B50"/>
                </a:solidFill>
                <a:latin typeface="Roboto Light"/>
                <a:ea typeface="Roboto Light"/>
                <a:cs typeface="Noto Sans Light" panose="020B0502040504020204" pitchFamily="34" charset="0"/>
              </a:rPr>
              <a:t>Qui partagerait ses</a:t>
            </a:r>
            <a:br>
              <a:rPr lang="nl-NL" sz="2800" b="1" noProof="1">
                <a:latin typeface="Roboto Light" panose="02000000000000000000" pitchFamily="2" charset="0"/>
                <a:ea typeface="Roboto Light" panose="02000000000000000000" pitchFamily="2" charset="0"/>
                <a:cs typeface="Noto Sans Light" panose="020B0502040504020204" pitchFamily="34" charset="0"/>
              </a:rPr>
            </a:br>
            <a:r>
              <a:rPr lang="nl-NL" sz="2800" b="1" noProof="1">
                <a:solidFill>
                  <a:srgbClr val="6A97E6"/>
                </a:solidFill>
                <a:latin typeface="Roboto Black"/>
                <a:ea typeface="Roboto Black"/>
                <a:cs typeface="Noto Sans Light" panose="020B0502040504020204" pitchFamily="34" charset="0"/>
              </a:rPr>
              <a:t>codes personnels</a:t>
            </a:r>
            <a:br>
              <a:rPr lang="nl-NL" sz="2800" b="1" noProof="1">
                <a:latin typeface="Roboto Light" panose="02000000000000000000" pitchFamily="2" charset="0"/>
                <a:ea typeface="Roboto Light" panose="02000000000000000000" pitchFamily="2" charset="0"/>
                <a:cs typeface="Noto Sans Light" panose="020B0502040504020204" pitchFamily="34" charset="0"/>
              </a:rPr>
            </a:br>
            <a:r>
              <a:rPr lang="nl-NL" sz="2800" b="1" noProof="1">
                <a:solidFill>
                  <a:srgbClr val="333B50"/>
                </a:solidFill>
                <a:latin typeface="Roboto Light"/>
                <a:ea typeface="Roboto Light"/>
                <a:cs typeface="Noto Sans Light" panose="020B0502040504020204" pitchFamily="34" charset="0"/>
              </a:rPr>
              <a:t>si sa banque les lui demandait ?</a:t>
            </a:r>
            <a:endParaRPr lang="nl-NL" sz="2800" b="1" noProof="1">
              <a:solidFill>
                <a:schemeClr val="bg1"/>
              </a:solidFill>
              <a:latin typeface="Roboto Light"/>
              <a:ea typeface="Roboto Light"/>
              <a:cs typeface="Noto Sans Light" panose="020B0502040504020204" pitchFamily="34" charset="0"/>
            </a:endParaRPr>
          </a:p>
        </p:txBody>
      </p:sp>
    </p:spTree>
    <p:extLst>
      <p:ext uri="{BB962C8B-B14F-4D97-AF65-F5344CB8AC3E}">
        <p14:creationId xmlns:p14="http://schemas.microsoft.com/office/powerpoint/2010/main" val="336869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C39D7-B8B9-A99F-5C84-B2BA053ACD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2FB415-828F-05C5-28B9-E00671D93D72}"/>
              </a:ext>
            </a:extLst>
          </p:cNvPr>
          <p:cNvSpPr txBox="1"/>
          <p:nvPr/>
        </p:nvSpPr>
        <p:spPr>
          <a:xfrm>
            <a:off x="2377440" y="3075093"/>
            <a:ext cx="7437119" cy="2308324"/>
          </a:xfrm>
          <a:prstGeom prst="rect">
            <a:avLst/>
          </a:prstGeom>
          <a:noFill/>
        </p:spPr>
        <p:txBody>
          <a:bodyPr wrap="square" lIns="91440" tIns="45720" rIns="91440" bIns="45720" rtlCol="0" anchor="t">
            <a:spAutoFit/>
          </a:bodyPr>
          <a:lstStyle/>
          <a:p>
            <a:pPr algn="ctr"/>
            <a:r>
              <a:rPr lang="nl-NL" sz="4800" b="1" noProof="1">
                <a:solidFill>
                  <a:srgbClr val="333B50"/>
                </a:solidFill>
                <a:latin typeface="Roboto Black"/>
                <a:ea typeface="Roboto Black"/>
                <a:cs typeface="Noto Sans Light" panose="020B0502040504020204" pitchFamily="34" charset="0"/>
              </a:rPr>
              <a:t>Ne communique jamais ton code pin, ni tes codes de réponse !</a:t>
            </a:r>
          </a:p>
        </p:txBody>
      </p:sp>
      <p:pic>
        <p:nvPicPr>
          <p:cNvPr id="5" name="Picture 4" descr="A purple triangle with a white exclamation mark and lines&#10;&#10;AI-generated content may be incorrect.">
            <a:extLst>
              <a:ext uri="{FF2B5EF4-FFF2-40B4-BE49-F238E27FC236}">
                <a16:creationId xmlns:a16="http://schemas.microsoft.com/office/drawing/2014/main" id="{47DA5AC9-6ED0-C789-DD65-72ABEFBD9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289" y="999534"/>
            <a:ext cx="3135420" cy="2075559"/>
          </a:xfrm>
          <a:prstGeom prst="rect">
            <a:avLst/>
          </a:prstGeom>
        </p:spPr>
      </p:pic>
    </p:spTree>
    <p:extLst>
      <p:ext uri="{BB962C8B-B14F-4D97-AF65-F5344CB8AC3E}">
        <p14:creationId xmlns:p14="http://schemas.microsoft.com/office/powerpoint/2010/main" val="3758211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F114-CE07-8A82-76DC-812BB11CB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BBEA8-4F7A-2458-83EA-7E3A7B771842}"/>
              </a:ext>
            </a:extLst>
          </p:cNvPr>
          <p:cNvSpPr txBox="1">
            <a:spLocks/>
          </p:cNvSpPr>
          <p:nvPr/>
        </p:nvSpPr>
        <p:spPr>
          <a:xfrm>
            <a:off x="1452633" y="500063"/>
            <a:ext cx="10452726" cy="554037"/>
          </a:xfrm>
          <a:prstGeom prst="rect">
            <a:avLst/>
          </a:prstGeom>
        </p:spPr>
        <p:txBody>
          <a:bodyPr wrap="square" lIns="0" tIns="0" rIns="0" bIns="0">
            <a:spAutoFit/>
          </a:bodyPr>
          <a:lstStyle>
            <a:lvl1pPr>
              <a:defRPr sz="3600" b="0" i="0">
                <a:solidFill>
                  <a:srgbClr val="393B50"/>
                </a:solidFill>
                <a:latin typeface="Calibri"/>
                <a:ea typeface="+mj-ea"/>
                <a:cs typeface="Calibri"/>
              </a:defRPr>
            </a:lvl1pPr>
          </a:lstStyle>
          <a:p>
            <a:r>
              <a:rPr lang="nl-NL" sz="3500" kern="0" noProof="1">
                <a:latin typeface="Anton" pitchFamily="2" charset="77"/>
              </a:rPr>
              <a:t>Chiffres inquiétants</a:t>
            </a:r>
          </a:p>
        </p:txBody>
      </p:sp>
      <p:sp>
        <p:nvSpPr>
          <p:cNvPr id="3" name="TextBox 2">
            <a:extLst>
              <a:ext uri="{FF2B5EF4-FFF2-40B4-BE49-F238E27FC236}">
                <a16:creationId xmlns:a16="http://schemas.microsoft.com/office/drawing/2014/main" id="{F3D89372-68BF-23EB-5F4C-4335ADC224D2}"/>
              </a:ext>
            </a:extLst>
          </p:cNvPr>
          <p:cNvSpPr txBox="1"/>
          <p:nvPr/>
        </p:nvSpPr>
        <p:spPr>
          <a:xfrm>
            <a:off x="5660620" y="2485223"/>
            <a:ext cx="6173829" cy="2031325"/>
          </a:xfrm>
          <a:prstGeom prst="rect">
            <a:avLst/>
          </a:prstGeom>
          <a:noFill/>
        </p:spPr>
        <p:txBody>
          <a:bodyPr wrap="square" rtlCol="0">
            <a:spAutoFit/>
          </a:bodyPr>
          <a:lstStyle/>
          <a:p>
            <a:r>
              <a:rPr lang="nl-NL" sz="5400" b="1" noProof="1">
                <a:solidFill>
                  <a:srgbClr val="F395E8"/>
                </a:solidFill>
                <a:latin typeface="Anton" pitchFamily="2" charset="77"/>
                <a:ea typeface="Roboto Black" panose="02000000000000000000" pitchFamily="2" charset="0"/>
                <a:cs typeface="Noto Sans Light" panose="020B0502040504020204" pitchFamily="34" charset="0"/>
              </a:rPr>
              <a:t>5%</a:t>
            </a:r>
            <a:br>
              <a:rPr lang="nl-NL" sz="3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br>
            <a:r>
              <a:rPr lang="nl-NL" sz="2400" b="1" noProof="1">
                <a:solidFill>
                  <a:srgbClr val="333B50"/>
                </a:solidFill>
                <a:latin typeface="Roboto Light" panose="02000000000000000000" pitchFamily="2" charset="0"/>
                <a:ea typeface="Roboto Light" panose="02000000000000000000" pitchFamily="2" charset="0"/>
                <a:cs typeface="Noto Sans Light" panose="020B0502040504020204" pitchFamily="34" charset="0"/>
              </a:rPr>
              <a:t>des jeunes communiqueraient leurs codes personnels sans sourciller si </a:t>
            </a:r>
            <a:r>
              <a:rPr lang="nl-NL" sz="2400" b="1" noProof="1">
                <a:solidFill>
                  <a:srgbClr val="333B50"/>
                </a:solidFill>
                <a:latin typeface="Roboto Light" panose="02000000000000000000" pitchFamily="2" charset="0"/>
                <a:ea typeface="Roboto Light" panose="02000000000000000000" pitchFamily="2" charset="0"/>
              </a:rPr>
              <a:t>leur </a:t>
            </a:r>
            <a:r>
              <a:rPr lang="fr-BE" sz="2400" b="1">
                <a:solidFill>
                  <a:srgbClr val="333B50"/>
                </a:solidFill>
                <a:latin typeface="Roboto Light" panose="02000000000000000000" pitchFamily="2" charset="0"/>
                <a:ea typeface="Roboto Light" panose="02000000000000000000" pitchFamily="2" charset="0"/>
              </a:rPr>
              <a:t>« </a:t>
            </a:r>
            <a:r>
              <a:rPr lang="nl-NL" sz="2400" b="1" noProof="1">
                <a:solidFill>
                  <a:srgbClr val="333B50"/>
                </a:solidFill>
                <a:latin typeface="Roboto Light" panose="02000000000000000000" pitchFamily="2" charset="0"/>
                <a:ea typeface="Roboto Light" panose="02000000000000000000" pitchFamily="2" charset="0"/>
              </a:rPr>
              <a:t>banque </a:t>
            </a:r>
            <a:r>
              <a:rPr lang="fr-BE" sz="2400" b="1">
                <a:solidFill>
                  <a:srgbClr val="333B50"/>
                </a:solidFill>
                <a:latin typeface="Roboto Light" panose="02000000000000000000" pitchFamily="2" charset="0"/>
                <a:ea typeface="Roboto Light" panose="02000000000000000000" pitchFamily="2" charset="0"/>
              </a:rPr>
              <a:t>»</a:t>
            </a:r>
            <a:r>
              <a:rPr lang="nl-NL" sz="2400" b="1" noProof="1">
                <a:solidFill>
                  <a:srgbClr val="333B50"/>
                </a:solidFill>
                <a:latin typeface="Roboto Light" panose="02000000000000000000" pitchFamily="2" charset="0"/>
                <a:ea typeface="Roboto Light" panose="02000000000000000000" pitchFamily="2" charset="0"/>
              </a:rPr>
              <a:t> </a:t>
            </a:r>
            <a:r>
              <a:rPr lang="nl-NL" sz="2400" b="1" noProof="1">
                <a:solidFill>
                  <a:srgbClr val="333B50"/>
                </a:solidFill>
                <a:latin typeface="Roboto Light" panose="02000000000000000000" pitchFamily="2" charset="0"/>
                <a:ea typeface="Roboto Light" panose="02000000000000000000" pitchFamily="2" charset="0"/>
                <a:cs typeface="Noto Sans Light" panose="020B0502040504020204" pitchFamily="34" charset="0"/>
              </a:rPr>
              <a:t>le leur demandait</a:t>
            </a:r>
            <a:endParaRPr lang="nl-NL" sz="24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endParaRPr>
          </a:p>
        </p:txBody>
      </p:sp>
      <p:pic>
        <p:nvPicPr>
          <p:cNvPr id="4" name="Picture 3" descr="A purple triangle with a white exclamation mark and lines&#10;&#10;AI-generated content may be incorrect.">
            <a:extLst>
              <a:ext uri="{FF2B5EF4-FFF2-40B4-BE49-F238E27FC236}">
                <a16:creationId xmlns:a16="http://schemas.microsoft.com/office/drawing/2014/main" id="{84F7C4F4-9C1A-C2E8-CC1F-44C958333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557"/>
            <a:ext cx="1452633" cy="961602"/>
          </a:xfrm>
          <a:prstGeom prst="rect">
            <a:avLst/>
          </a:prstGeom>
        </p:spPr>
      </p:pic>
      <p:pic>
        <p:nvPicPr>
          <p:cNvPr id="7" name="Picture 6" descr="A close up of a number&#10;&#10;AI-generated content may be incorrect.">
            <a:extLst>
              <a:ext uri="{FF2B5EF4-FFF2-40B4-BE49-F238E27FC236}">
                <a16:creationId xmlns:a16="http://schemas.microsoft.com/office/drawing/2014/main" id="{F4CCC056-8B85-7F0D-4D2A-50C27D91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93" y="2549853"/>
            <a:ext cx="4285153" cy="2169292"/>
          </a:xfrm>
          <a:prstGeom prst="rect">
            <a:avLst/>
          </a:prstGeom>
        </p:spPr>
      </p:pic>
    </p:spTree>
    <p:extLst>
      <p:ext uri="{BB962C8B-B14F-4D97-AF65-F5344CB8AC3E}">
        <p14:creationId xmlns:p14="http://schemas.microsoft.com/office/powerpoint/2010/main" val="20768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BA7A-BDF8-9FEC-AFA8-28F580C76E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7B9408-83A9-3725-39BA-A7AA01CA8BA1}"/>
              </a:ext>
            </a:extLst>
          </p:cNvPr>
          <p:cNvPicPr>
            <a:picLocks noChangeAspect="1"/>
          </p:cNvPicPr>
          <p:nvPr/>
        </p:nvPicPr>
        <p:blipFill>
          <a:blip r:embed="rId3">
            <a:extLst>
              <a:ext uri="{28A0092B-C50C-407E-A947-70E740481C1C}">
                <a14:useLocalDpi xmlns:a14="http://schemas.microsoft.com/office/drawing/2010/main" val="0"/>
              </a:ext>
            </a:extLst>
          </a:blip>
          <a:srcRect l="1439" t="8634" r="8209" b="1014"/>
          <a:stretch>
            <a:fillRect/>
          </a:stretch>
        </p:blipFill>
        <p:spPr>
          <a:xfrm>
            <a:off x="1127760" y="-37443"/>
            <a:ext cx="9243848" cy="6932886"/>
          </a:xfrm>
          <a:prstGeom prst="rect">
            <a:avLst/>
          </a:prstGeom>
        </p:spPr>
      </p:pic>
      <p:sp>
        <p:nvSpPr>
          <p:cNvPr id="3" name="TextBox 2">
            <a:extLst>
              <a:ext uri="{FF2B5EF4-FFF2-40B4-BE49-F238E27FC236}">
                <a16:creationId xmlns:a16="http://schemas.microsoft.com/office/drawing/2014/main" id="{BEC86C25-1A62-3176-7B00-A9D662DEAF8A}"/>
              </a:ext>
            </a:extLst>
          </p:cNvPr>
          <p:cNvSpPr txBox="1"/>
          <p:nvPr/>
        </p:nvSpPr>
        <p:spPr>
          <a:xfrm>
            <a:off x="3903279" y="1734684"/>
            <a:ext cx="4385442" cy="2308324"/>
          </a:xfrm>
          <a:prstGeom prst="rect">
            <a:avLst/>
          </a:prstGeom>
          <a:noFill/>
        </p:spPr>
        <p:txBody>
          <a:bodyPr wrap="square" rtlCol="0">
            <a:spAutoFit/>
          </a:bodyPr>
          <a:lstStyle/>
          <a:p>
            <a:pPr algn="ctr"/>
            <a:r>
              <a:rPr lang="nl-NL" sz="2400" noProof="1">
                <a:solidFill>
                  <a:srgbClr val="333B50"/>
                </a:solidFill>
                <a:latin typeface="Roboto" panose="02000000000000000000" pitchFamily="2" charset="0"/>
                <a:ea typeface="Roboto" panose="02000000000000000000" pitchFamily="2" charset="0"/>
                <a:cs typeface="Noto Sans Light" panose="020B0502040504020204" pitchFamily="34" charset="0"/>
              </a:rPr>
              <a:t>Si 5% des jeunes sont capables de donner leurs codes personnels à leur “banque” sans s’interroger, combien de jeunes le feraient aussi face à un “inconnu” ?</a:t>
            </a:r>
          </a:p>
        </p:txBody>
      </p:sp>
    </p:spTree>
    <p:extLst>
      <p:ext uri="{BB962C8B-B14F-4D97-AF65-F5344CB8AC3E}">
        <p14:creationId xmlns:p14="http://schemas.microsoft.com/office/powerpoint/2010/main" val="229512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51934-50A6-8D1B-4660-CE8D0EB44290}"/>
            </a:ext>
          </a:extLst>
        </p:cNvPr>
        <p:cNvGrpSpPr/>
        <p:nvPr/>
      </p:nvGrpSpPr>
      <p:grpSpPr>
        <a:xfrm>
          <a:off x="0" y="0"/>
          <a:ext cx="0" cy="0"/>
          <a:chOff x="0" y="0"/>
          <a:chExt cx="0" cy="0"/>
        </a:xfrm>
      </p:grpSpPr>
      <p:pic>
        <p:nvPicPr>
          <p:cNvPr id="2" name="Picture 1" descr="A person with his hand on his head&#10;&#10;Description automatically generated">
            <a:extLst>
              <a:ext uri="{FF2B5EF4-FFF2-40B4-BE49-F238E27FC236}">
                <a16:creationId xmlns:a16="http://schemas.microsoft.com/office/drawing/2014/main" id="{38FCE5C3-3CD1-09B9-5114-9EFC712C4E27}"/>
              </a:ext>
            </a:extLst>
          </p:cNvPr>
          <p:cNvPicPr>
            <a:picLocks noChangeAspect="1"/>
          </p:cNvPicPr>
          <p:nvPr/>
        </p:nvPicPr>
        <p:blipFill>
          <a:blip r:embed="rId3">
            <a:extLst>
              <a:ext uri="{28A0092B-C50C-407E-A947-70E740481C1C}">
                <a14:useLocalDpi xmlns:a14="http://schemas.microsoft.com/office/drawing/2010/main" val="0"/>
              </a:ext>
            </a:extLst>
          </a:blip>
          <a:srcRect l="-158" r="3779" b="5512"/>
          <a:stretch>
            <a:fillRect/>
          </a:stretch>
        </p:blipFill>
        <p:spPr>
          <a:xfrm>
            <a:off x="-243840" y="0"/>
            <a:ext cx="12435840" cy="6858000"/>
          </a:xfrm>
          <a:prstGeom prst="rect">
            <a:avLst/>
          </a:prstGeom>
        </p:spPr>
      </p:pic>
      <p:sp>
        <p:nvSpPr>
          <p:cNvPr id="4" name="TextBox 3">
            <a:extLst>
              <a:ext uri="{FF2B5EF4-FFF2-40B4-BE49-F238E27FC236}">
                <a16:creationId xmlns:a16="http://schemas.microsoft.com/office/drawing/2014/main" id="{A068EDF5-DEBB-F171-4174-0F097BDACB7B}"/>
              </a:ext>
            </a:extLst>
          </p:cNvPr>
          <p:cNvSpPr txBox="1"/>
          <p:nvPr/>
        </p:nvSpPr>
        <p:spPr>
          <a:xfrm>
            <a:off x="8128001" y="1274564"/>
            <a:ext cx="3616959" cy="2154436"/>
          </a:xfrm>
          <a:prstGeom prst="rect">
            <a:avLst/>
          </a:prstGeom>
          <a:noFill/>
        </p:spPr>
        <p:txBody>
          <a:bodyPr wrap="square" rtlCol="0">
            <a:spAutoFit/>
          </a:bodyPr>
          <a:lstStyle/>
          <a:p>
            <a:r>
              <a:rPr lang="nl-NL" sz="5400" b="1" noProof="1">
                <a:solidFill>
                  <a:srgbClr val="FAF196"/>
                </a:solidFill>
                <a:latin typeface="Anton" pitchFamily="2" charset="77"/>
                <a:ea typeface="Roboto Black" panose="02000000000000000000" pitchFamily="2" charset="0"/>
                <a:cs typeface="Noto Sans Light" panose="020B0502040504020204" pitchFamily="34" charset="0"/>
              </a:rPr>
              <a:t>14%</a:t>
            </a:r>
            <a:r>
              <a:rPr lang="nl-NL" sz="5400" b="1" noProof="1">
                <a:solidFill>
                  <a:srgbClr val="FAF196"/>
                </a:solidFill>
                <a:latin typeface="Anton" pitchFamily="2" charset="77"/>
                <a:ea typeface="Roboto Light" panose="02000000000000000000" pitchFamily="2" charset="0"/>
                <a:cs typeface="Noto Sans Light" panose="020B0502040504020204" pitchFamily="34" charset="0"/>
              </a:rPr>
              <a:t> </a:t>
            </a:r>
            <a:br>
              <a:rPr lang="nl-NL" sz="36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br>
            <a:r>
              <a:rPr lang="nl-NL" sz="2000" b="1" noProof="1">
                <a:solidFill>
                  <a:schemeClr val="bg1"/>
                </a:solidFill>
                <a:latin typeface="Roboto Light" panose="02000000000000000000" pitchFamily="2" charset="0"/>
                <a:ea typeface="Roboto Light" panose="02000000000000000000" pitchFamily="2" charset="0"/>
                <a:cs typeface="Noto Sans Light" panose="020B0502040504020204" pitchFamily="34" charset="0"/>
              </a:rPr>
              <a:t>des jeunes prêteraient leur carte/compte bancaire et leurs codes personnels si on le leur demandait</a:t>
            </a:r>
          </a:p>
        </p:txBody>
      </p:sp>
    </p:spTree>
    <p:extLst>
      <p:ext uri="{BB962C8B-B14F-4D97-AF65-F5344CB8AC3E}">
        <p14:creationId xmlns:p14="http://schemas.microsoft.com/office/powerpoint/2010/main" val="3244244589"/>
      </p:ext>
    </p:extLst>
  </p:cSld>
  <p:clrMapOvr>
    <a:masterClrMapping/>
  </p:clrMapOvr>
</p:sld>
</file>

<file path=ppt/theme/theme1.xml><?xml version="1.0" encoding="utf-8"?>
<a:theme xmlns:a="http://schemas.openxmlformats.org/drawingml/2006/main" name="UPC-BVK">
  <a:themeElements>
    <a:clrScheme name="Febelfin 2020">
      <a:dk1>
        <a:srgbClr val="393C50"/>
      </a:dk1>
      <a:lt1>
        <a:sysClr val="window" lastClr="FFFFFF"/>
      </a:lt1>
      <a:dk2>
        <a:srgbClr val="393C50"/>
      </a:dk2>
      <a:lt2>
        <a:srgbClr val="E7E6E6"/>
      </a:lt2>
      <a:accent1>
        <a:srgbClr val="E83F4B"/>
      </a:accent1>
      <a:accent2>
        <a:srgbClr val="E0B600"/>
      </a:accent2>
      <a:accent3>
        <a:srgbClr val="76BCE9"/>
      </a:accent3>
      <a:accent4>
        <a:srgbClr val="E6223B"/>
      </a:accent4>
      <a:accent5>
        <a:srgbClr val="393C50"/>
      </a:accent5>
      <a:accent6>
        <a:srgbClr val="C8E4F6"/>
      </a:accent6>
      <a:hlink>
        <a:srgbClr val="E83F4B"/>
      </a:hlink>
      <a:folHlink>
        <a:srgbClr val="76BCE9"/>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AMA">
  <a:themeElements>
    <a:clrScheme name="Febelfin 2020">
      <a:dk1>
        <a:srgbClr val="393C50"/>
      </a:dk1>
      <a:lt1>
        <a:sysClr val="window" lastClr="FFFFFF"/>
      </a:lt1>
      <a:dk2>
        <a:srgbClr val="393C50"/>
      </a:dk2>
      <a:lt2>
        <a:srgbClr val="E7E6E6"/>
      </a:lt2>
      <a:accent1>
        <a:srgbClr val="E83F4B"/>
      </a:accent1>
      <a:accent2>
        <a:srgbClr val="E0B600"/>
      </a:accent2>
      <a:accent3>
        <a:srgbClr val="76BCE9"/>
      </a:accent3>
      <a:accent4>
        <a:srgbClr val="E6223B"/>
      </a:accent4>
      <a:accent5>
        <a:srgbClr val="393C50"/>
      </a:accent5>
      <a:accent6>
        <a:srgbClr val="C8E4F6"/>
      </a:accent6>
      <a:hlink>
        <a:srgbClr val="E83F4B"/>
      </a:hlink>
      <a:folHlink>
        <a:srgbClr val="76BCE9"/>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BMB-BVBL">
  <a:themeElements>
    <a:clrScheme name="Febelfin 2020">
      <a:dk1>
        <a:srgbClr val="393C50"/>
      </a:dk1>
      <a:lt1>
        <a:sysClr val="window" lastClr="FFFFFF"/>
      </a:lt1>
      <a:dk2>
        <a:srgbClr val="393C50"/>
      </a:dk2>
      <a:lt2>
        <a:srgbClr val="E7E6E6"/>
      </a:lt2>
      <a:accent1>
        <a:srgbClr val="E83F4B"/>
      </a:accent1>
      <a:accent2>
        <a:srgbClr val="E0B600"/>
      </a:accent2>
      <a:accent3>
        <a:srgbClr val="76BCE9"/>
      </a:accent3>
      <a:accent4>
        <a:srgbClr val="E6223B"/>
      </a:accent4>
      <a:accent5>
        <a:srgbClr val="393C50"/>
      </a:accent5>
      <a:accent6>
        <a:srgbClr val="C8E4F6"/>
      </a:accent6>
      <a:hlink>
        <a:srgbClr val="E83F4B"/>
      </a:hlink>
      <a:folHlink>
        <a:srgbClr val="76BCE9"/>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V-ABL">
  <a:themeElements>
    <a:clrScheme name="Febelfin 2020">
      <a:dk1>
        <a:srgbClr val="393C50"/>
      </a:dk1>
      <a:lt1>
        <a:sysClr val="window" lastClr="FFFFFF"/>
      </a:lt1>
      <a:dk2>
        <a:srgbClr val="393C50"/>
      </a:dk2>
      <a:lt2>
        <a:srgbClr val="E7E6E6"/>
      </a:lt2>
      <a:accent1>
        <a:srgbClr val="E83F4B"/>
      </a:accent1>
      <a:accent2>
        <a:srgbClr val="E0B600"/>
      </a:accent2>
      <a:accent3>
        <a:srgbClr val="76BCE9"/>
      </a:accent3>
      <a:accent4>
        <a:srgbClr val="E6223B"/>
      </a:accent4>
      <a:accent5>
        <a:srgbClr val="393C50"/>
      </a:accent5>
      <a:accent6>
        <a:srgbClr val="C8E4F6"/>
      </a:accent6>
      <a:hlink>
        <a:srgbClr val="E83F4B"/>
      </a:hlink>
      <a:folHlink>
        <a:srgbClr val="76BCE9"/>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cationDate xmlns="85fd8152-9d83-451e-a44f-5b2bac7010bc" xsi:nil="true"/>
    <Feb_Status xmlns="85fd8152-9d83-451e-a44f-5b2bac7010bc">Internal Draft</Feb_Status>
    <Number xmlns="85fd8152-9d83-451e-a44f-5b2bac7010b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 ma:contentTypeID="0x010100132F84A32AF49B49A5460AC1CEF32E67006162531D34BA0949BD89E00AC0FA2053" ma:contentTypeVersion="38" ma:contentTypeDescription="Create a new document." ma:contentTypeScope="" ma:versionID="d4cee3a665a274689138e9e7ac7f9b63">
  <xsd:schema xmlns:xsd="http://www.w3.org/2001/XMLSchema" xmlns:xs="http://www.w3.org/2001/XMLSchema" xmlns:p="http://schemas.microsoft.com/office/2006/metadata/properties" xmlns:ns2="85fd8152-9d83-451e-a44f-5b2bac7010bc" targetNamespace="http://schemas.microsoft.com/office/2006/metadata/properties" ma:root="true" ma:fieldsID="b01395b282f00f1e93ea28936dd2b0dc" ns2:_="">
    <xsd:import namespace="85fd8152-9d83-451e-a44f-5b2bac7010bc"/>
    <xsd:element name="properties">
      <xsd:complexType>
        <xsd:sequence>
          <xsd:element name="documentManagement">
            <xsd:complexType>
              <xsd:all>
                <xsd:element ref="ns2:PublicationDate" minOccurs="0"/>
                <xsd:element ref="ns2:Feb_Status"/>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d8152-9d83-451e-a44f-5b2bac7010bc" elementFormDefault="qualified">
    <xsd:import namespace="http://schemas.microsoft.com/office/2006/documentManagement/types"/>
    <xsd:import namespace="http://schemas.microsoft.com/office/infopath/2007/PartnerControls"/>
    <xsd:element name="PublicationDate" ma:index="2" nillable="true" ma:displayName="Publication Date" ma:format="DateOnly" ma:internalName="PublicationDate" ma:readOnly="false">
      <xsd:simpleType>
        <xsd:restriction base="dms:DateTime"/>
      </xsd:simpleType>
    </xsd:element>
    <xsd:element name="Feb_Status" ma:index="3" ma:displayName="Status" ma:default="Internal Draft" ma:format="Dropdown" ma:internalName="Feb_Status" ma:readOnly="false">
      <xsd:simpleType>
        <xsd:restriction base="dms:Choice">
          <xsd:enumeration value="Internal Draft"/>
          <xsd:enumeration value="Public Draft"/>
          <xsd:enumeration value="Final"/>
        </xsd:restriction>
      </xsd:simpleType>
    </xsd:element>
    <xsd:element name="Number" ma:index="4" nillable="true" ma:displayName="Number" ma:internalName="Number"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99678B-5687-4CC1-A45D-588CFB56E0AE}">
  <ds:schemaRefs>
    <ds:schemaRef ds:uri="http://schemas.microsoft.com/sharepoint/v3/contenttype/forms"/>
  </ds:schemaRefs>
</ds:datastoreItem>
</file>

<file path=customXml/itemProps2.xml><?xml version="1.0" encoding="utf-8"?>
<ds:datastoreItem xmlns:ds="http://schemas.openxmlformats.org/officeDocument/2006/customXml" ds:itemID="{BB7B9606-940A-4B6E-B48C-E191F89687F9}">
  <ds:schemaRefs>
    <ds:schemaRef ds:uri="http://purl.org/dc/elements/1.1/"/>
    <ds:schemaRef ds:uri="http://schemas.microsoft.com/office/infopath/2007/PartnerControls"/>
    <ds:schemaRef ds:uri="http://schemas.microsoft.com/office/2006/documentManagement/types"/>
    <ds:schemaRef ds:uri="85fd8152-9d83-451e-a44f-5b2bac7010bc"/>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D144C78-64FF-4C3B-915D-4DDE348BD3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fd8152-9d83-451e-a44f-5b2bac701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ab91c96-5401-42b3-9982-7637d73ee386}" enabled="0" method="" siteId="{9ab91c96-5401-42b3-9982-7637d73ee386}" removed="1"/>
</clbl:labelList>
</file>

<file path=docProps/app.xml><?xml version="1.0" encoding="utf-8"?>
<Properties xmlns="http://schemas.openxmlformats.org/officeDocument/2006/extended-properties" xmlns:vt="http://schemas.openxmlformats.org/officeDocument/2006/docPropsVTypes">
  <Template>Presentation</Template>
  <TotalTime>0</TotalTime>
  <Words>3133</Words>
  <Application>Microsoft Office PowerPoint</Application>
  <PresentationFormat>Widescreen</PresentationFormat>
  <Paragraphs>302</Paragraphs>
  <Slides>30</Slides>
  <Notes>30</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30</vt:i4>
      </vt:variant>
    </vt:vector>
  </HeadingPairs>
  <TitlesOfParts>
    <vt:vector size="49" baseType="lpstr">
      <vt:lpstr>Anton</vt:lpstr>
      <vt:lpstr>Arial</vt:lpstr>
      <vt:lpstr>Arial,Sans-Serif</vt:lpstr>
      <vt:lpstr>Axiforma</vt:lpstr>
      <vt:lpstr>Calibri</vt:lpstr>
      <vt:lpstr>Courier New,monospace</vt:lpstr>
      <vt:lpstr>FreightTextProBook</vt:lpstr>
      <vt:lpstr>Roboto</vt:lpstr>
      <vt:lpstr>Roboto Black</vt:lpstr>
      <vt:lpstr>Roboto Light</vt:lpstr>
      <vt:lpstr>Rockwell</vt:lpstr>
      <vt:lpstr>Times New Roman</vt:lpstr>
      <vt:lpstr>Verdana</vt:lpstr>
      <vt:lpstr>Wingdings</vt:lpstr>
      <vt:lpstr>UPC-BVK</vt:lpstr>
      <vt:lpstr>BEAMA</vt:lpstr>
      <vt:lpstr>ABMB-BVBL</vt:lpstr>
      <vt:lpstr>BLV-ABL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online fraude</dc:title>
  <dc:creator>Liesbeth Dewyn</dc:creator>
  <cp:lastModifiedBy>Liesbeth Dewyn</cp:lastModifiedBy>
  <cp:revision>4</cp:revision>
  <dcterms:created xsi:type="dcterms:W3CDTF">2024-04-23T08:23:35Z</dcterms:created>
  <dcterms:modified xsi:type="dcterms:W3CDTF">2025-09-01T06:58:17Z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0x010100132F84A32AF49B49A5460AC1CEF32E67006162531D34BA0949BD89E00AC0FA2053</vt:lpwstr>
  </property>
  <property fmtid="{D5CDD505-2E9C-101B-9397-08002B2CF9AE}" pid="3" name="Feb_Language">
    <vt:lpwstr>EN</vt:lpwstr>
  </property>
  <property fmtid="{D5CDD505-2E9C-101B-9397-08002B2CF9AE}" pid="4" name="Contact">
    <vt:lpwstr/>
  </property>
  <property fmtid="{D5CDD505-2E9C-101B-9397-08002B2CF9AE}" pid="5" name="Association">
    <vt:lpwstr>Febelfin</vt:lpwstr>
  </property>
</Properties>
</file>